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89" r:id="rId2"/>
    <p:sldId id="286" r:id="rId3"/>
    <p:sldId id="945" r:id="rId4"/>
    <p:sldId id="934" r:id="rId5"/>
    <p:sldId id="929" r:id="rId6"/>
    <p:sldId id="935" r:id="rId7"/>
    <p:sldId id="936" r:id="rId8"/>
    <p:sldId id="937" r:id="rId9"/>
    <p:sldId id="938" r:id="rId10"/>
    <p:sldId id="939" r:id="rId11"/>
    <p:sldId id="940" r:id="rId12"/>
    <p:sldId id="941" r:id="rId13"/>
    <p:sldId id="942" r:id="rId14"/>
    <p:sldId id="918" r:id="rId15"/>
    <p:sldId id="919" r:id="rId16"/>
    <p:sldId id="946" r:id="rId17"/>
    <p:sldId id="932" r:id="rId18"/>
    <p:sldId id="943" r:id="rId19"/>
    <p:sldId id="297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BFF"/>
    <a:srgbClr val="FFE5FF"/>
    <a:srgbClr val="FFCCFF"/>
    <a:srgbClr val="CCFFFF"/>
    <a:srgbClr val="CCFFCC"/>
    <a:srgbClr val="006600"/>
    <a:srgbClr val="009900"/>
    <a:srgbClr val="0000FF"/>
    <a:srgbClr val="CC00FF"/>
    <a:srgbClr val="95B8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1797" autoAdjust="0"/>
  </p:normalViewPr>
  <p:slideViewPr>
    <p:cSldViewPr snapToGrid="0">
      <p:cViewPr varScale="1">
        <p:scale>
          <a:sx n="102" d="100"/>
          <a:sy n="102" d="100"/>
        </p:scale>
        <p:origin x="81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55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T Wang" userId="eef39015bd5f34b5" providerId="LiveId" clId="{7EA240F7-B824-4394-A226-B66508E84ACF}"/>
    <pc:docChg chg="undo custSel addSld delSld modSld sldOrd modMainMaster">
      <pc:chgData name="JT Wang" userId="eef39015bd5f34b5" providerId="LiveId" clId="{7EA240F7-B824-4394-A226-B66508E84ACF}" dt="2025-08-13T11:27:18.747" v="276" actId="47"/>
      <pc:docMkLst>
        <pc:docMk/>
      </pc:docMkLst>
      <pc:sldChg chg="modSp mod">
        <pc:chgData name="JT Wang" userId="eef39015bd5f34b5" providerId="LiveId" clId="{7EA240F7-B824-4394-A226-B66508E84ACF}" dt="2025-08-08T03:50:27.705" v="17" actId="20577"/>
        <pc:sldMkLst>
          <pc:docMk/>
          <pc:sldMk cId="3574341807" sldId="286"/>
        </pc:sldMkLst>
        <pc:spChg chg="mod">
          <ac:chgData name="JT Wang" userId="eef39015bd5f34b5" providerId="LiveId" clId="{7EA240F7-B824-4394-A226-B66508E84ACF}" dt="2025-08-08T03:50:27.705" v="17" actId="20577"/>
          <ac:spMkLst>
            <pc:docMk/>
            <pc:sldMk cId="3574341807" sldId="286"/>
            <ac:spMk id="7" creationId="{F3B22649-E7B5-077E-E610-C8AEF9C60290}"/>
          </ac:spMkLst>
        </pc:spChg>
      </pc:sldChg>
      <pc:sldChg chg="modSp mod">
        <pc:chgData name="JT Wang" userId="eef39015bd5f34b5" providerId="LiveId" clId="{7EA240F7-B824-4394-A226-B66508E84ACF}" dt="2025-08-08T03:50:17.972" v="9" actId="6549"/>
        <pc:sldMkLst>
          <pc:docMk/>
          <pc:sldMk cId="2480538019" sldId="289"/>
        </pc:sldMkLst>
        <pc:spChg chg="mod">
          <ac:chgData name="JT Wang" userId="eef39015bd5f34b5" providerId="LiveId" clId="{7EA240F7-B824-4394-A226-B66508E84ACF}" dt="2025-08-08T03:50:17.972" v="9" actId="6549"/>
          <ac:spMkLst>
            <pc:docMk/>
            <pc:sldMk cId="2480538019" sldId="289"/>
            <ac:spMk id="3" creationId="{36BCD28E-E157-3840-3405-ED30E346955B}"/>
          </ac:spMkLst>
        </pc:spChg>
        <pc:spChg chg="mod">
          <ac:chgData name="JT Wang" userId="eef39015bd5f34b5" providerId="LiveId" clId="{7EA240F7-B824-4394-A226-B66508E84ACF}" dt="2025-08-08T03:49:40.050" v="1" actId="6549"/>
          <ac:spMkLst>
            <pc:docMk/>
            <pc:sldMk cId="2480538019" sldId="289"/>
            <ac:spMk id="5" creationId="{F817A1A5-DC7E-C144-059D-6D7CDE58FC18}"/>
          </ac:spMkLst>
        </pc:spChg>
      </pc:sldChg>
      <pc:sldChg chg="del">
        <pc:chgData name="JT Wang" userId="eef39015bd5f34b5" providerId="LiveId" clId="{7EA240F7-B824-4394-A226-B66508E84ACF}" dt="2025-08-13T07:34:47.496" v="167" actId="47"/>
        <pc:sldMkLst>
          <pc:docMk/>
          <pc:sldMk cId="249845352" sldId="797"/>
        </pc:sldMkLst>
      </pc:sldChg>
      <pc:sldChg chg="addSp delSp modSp del mod ord">
        <pc:chgData name="JT Wang" userId="eef39015bd5f34b5" providerId="LiveId" clId="{7EA240F7-B824-4394-A226-B66508E84ACF}" dt="2025-08-13T08:27:02.340" v="250" actId="47"/>
        <pc:sldMkLst>
          <pc:docMk/>
          <pc:sldMk cId="1170397426" sldId="900"/>
        </pc:sldMkLst>
        <pc:picChg chg="add del">
          <ac:chgData name="JT Wang" userId="eef39015bd5f34b5" providerId="LiveId" clId="{7EA240F7-B824-4394-A226-B66508E84ACF}" dt="2025-08-13T08:13:53.875" v="219" actId="478"/>
          <ac:picMkLst>
            <pc:docMk/>
            <pc:sldMk cId="1170397426" sldId="900"/>
            <ac:picMk id="3" creationId="{72FF7195-88F9-B6C6-CA1D-5E1522C0115C}"/>
          </ac:picMkLst>
        </pc:picChg>
        <pc:picChg chg="add mod">
          <ac:chgData name="JT Wang" userId="eef39015bd5f34b5" providerId="LiveId" clId="{7EA240F7-B824-4394-A226-B66508E84ACF}" dt="2025-08-13T08:14:04" v="221" actId="1076"/>
          <ac:picMkLst>
            <pc:docMk/>
            <pc:sldMk cId="1170397426" sldId="900"/>
            <ac:picMk id="5" creationId="{0E68BA9F-8591-8787-F311-4501A6C14B4B}"/>
          </ac:picMkLst>
        </pc:picChg>
      </pc:sldChg>
      <pc:sldChg chg="del">
        <pc:chgData name="JT Wang" userId="eef39015bd5f34b5" providerId="LiveId" clId="{7EA240F7-B824-4394-A226-B66508E84ACF}" dt="2025-08-13T07:35:12.728" v="179" actId="47"/>
        <pc:sldMkLst>
          <pc:docMk/>
          <pc:sldMk cId="904546010" sldId="902"/>
        </pc:sldMkLst>
      </pc:sldChg>
      <pc:sldChg chg="addSp delSp mod">
        <pc:chgData name="JT Wang" userId="eef39015bd5f34b5" providerId="LiveId" clId="{7EA240F7-B824-4394-A226-B66508E84ACF}" dt="2025-08-13T07:53:46.568" v="211" actId="22"/>
        <pc:sldMkLst>
          <pc:docMk/>
          <pc:sldMk cId="3277445539" sldId="918"/>
        </pc:sldMkLst>
        <pc:picChg chg="add del">
          <ac:chgData name="JT Wang" userId="eef39015bd5f34b5" providerId="LiveId" clId="{7EA240F7-B824-4394-A226-B66508E84ACF}" dt="2025-08-13T07:37:28.481" v="181" actId="478"/>
          <ac:picMkLst>
            <pc:docMk/>
            <pc:sldMk cId="3277445539" sldId="918"/>
            <ac:picMk id="3" creationId="{777F454A-13CF-9BB5-65C6-033786E7653E}"/>
          </ac:picMkLst>
        </pc:picChg>
        <pc:picChg chg="add del">
          <ac:chgData name="JT Wang" userId="eef39015bd5f34b5" providerId="LiveId" clId="{7EA240F7-B824-4394-A226-B66508E84ACF}" dt="2025-08-13T07:52:09.756" v="206" actId="478"/>
          <ac:picMkLst>
            <pc:docMk/>
            <pc:sldMk cId="3277445539" sldId="918"/>
            <ac:picMk id="5" creationId="{47E1F087-EDCB-59FD-CA10-D5CB23EE9324}"/>
          </ac:picMkLst>
        </pc:picChg>
        <pc:picChg chg="del">
          <ac:chgData name="JT Wang" userId="eef39015bd5f34b5" providerId="LiveId" clId="{7EA240F7-B824-4394-A226-B66508E84ACF}" dt="2025-08-13T07:22:54.801" v="164" actId="478"/>
          <ac:picMkLst>
            <pc:docMk/>
            <pc:sldMk cId="3277445539" sldId="918"/>
            <ac:picMk id="6" creationId="{56E2CA7F-7DEA-5661-CE70-6146A638CA04}"/>
          </ac:picMkLst>
        </pc:picChg>
        <pc:picChg chg="add del">
          <ac:chgData name="JT Wang" userId="eef39015bd5f34b5" providerId="LiveId" clId="{7EA240F7-B824-4394-A226-B66508E84ACF}" dt="2025-08-13T07:53:00.275" v="208" actId="478"/>
          <ac:picMkLst>
            <pc:docMk/>
            <pc:sldMk cId="3277445539" sldId="918"/>
            <ac:picMk id="8" creationId="{2CB13524-993F-8E47-C42A-72777734FE74}"/>
          </ac:picMkLst>
        </pc:picChg>
        <pc:picChg chg="add del">
          <ac:chgData name="JT Wang" userId="eef39015bd5f34b5" providerId="LiveId" clId="{7EA240F7-B824-4394-A226-B66508E84ACF}" dt="2025-08-13T07:53:45.474" v="210" actId="478"/>
          <ac:picMkLst>
            <pc:docMk/>
            <pc:sldMk cId="3277445539" sldId="918"/>
            <ac:picMk id="10" creationId="{C75D7A6B-093B-9E5B-DCD1-F1C3121F8890}"/>
          </ac:picMkLst>
        </pc:picChg>
        <pc:picChg chg="add">
          <ac:chgData name="JT Wang" userId="eef39015bd5f34b5" providerId="LiveId" clId="{7EA240F7-B824-4394-A226-B66508E84ACF}" dt="2025-08-13T07:53:46.568" v="211" actId="22"/>
          <ac:picMkLst>
            <pc:docMk/>
            <pc:sldMk cId="3277445539" sldId="918"/>
            <ac:picMk id="12" creationId="{3FC3B070-2304-889D-1686-86D321D82E09}"/>
          </ac:picMkLst>
        </pc:picChg>
      </pc:sldChg>
      <pc:sldChg chg="addSp delSp mod ord">
        <pc:chgData name="JT Wang" userId="eef39015bd5f34b5" providerId="LiveId" clId="{7EA240F7-B824-4394-A226-B66508E84ACF}" dt="2025-08-13T07:53:54.523" v="214"/>
        <pc:sldMkLst>
          <pc:docMk/>
          <pc:sldMk cId="2947367769" sldId="919"/>
        </pc:sldMkLst>
        <pc:picChg chg="add del">
          <ac:chgData name="JT Wang" userId="eef39015bd5f34b5" providerId="LiveId" clId="{7EA240F7-B824-4394-A226-B66508E84ACF}" dt="2025-08-13T07:37:31.884" v="183" actId="478"/>
          <ac:picMkLst>
            <pc:docMk/>
            <pc:sldMk cId="2947367769" sldId="919"/>
            <ac:picMk id="3" creationId="{9D52DB57-2827-014F-9400-55B5DB01C091}"/>
          </ac:picMkLst>
        </pc:picChg>
        <pc:picChg chg="add del">
          <ac:chgData name="JT Wang" userId="eef39015bd5f34b5" providerId="LiveId" clId="{7EA240F7-B824-4394-A226-B66508E84ACF}" dt="2025-08-13T07:40:34.199" v="185" actId="478"/>
          <ac:picMkLst>
            <pc:docMk/>
            <pc:sldMk cId="2947367769" sldId="919"/>
            <ac:picMk id="5" creationId="{A0EA42A8-2800-BDA6-146E-26DB512B3E81}"/>
          </ac:picMkLst>
        </pc:picChg>
        <pc:picChg chg="del">
          <ac:chgData name="JT Wang" userId="eef39015bd5f34b5" providerId="LiveId" clId="{7EA240F7-B824-4394-A226-B66508E84ACF}" dt="2025-08-13T07:34:56.341" v="168" actId="478"/>
          <ac:picMkLst>
            <pc:docMk/>
            <pc:sldMk cId="2947367769" sldId="919"/>
            <ac:picMk id="6" creationId="{095B84A2-3C55-DE73-6AC9-797AD300D773}"/>
          </ac:picMkLst>
        </pc:picChg>
        <pc:picChg chg="add">
          <ac:chgData name="JT Wang" userId="eef39015bd5f34b5" providerId="LiveId" clId="{7EA240F7-B824-4394-A226-B66508E84ACF}" dt="2025-08-13T07:40:35.303" v="186" actId="22"/>
          <ac:picMkLst>
            <pc:docMk/>
            <pc:sldMk cId="2947367769" sldId="919"/>
            <ac:picMk id="8" creationId="{FB28D694-5DDD-8C02-A3DE-5EA4E7644A8D}"/>
          </ac:picMkLst>
        </pc:picChg>
      </pc:sldChg>
      <pc:sldChg chg="del">
        <pc:chgData name="JT Wang" userId="eef39015bd5f34b5" providerId="LiveId" clId="{7EA240F7-B824-4394-A226-B66508E84ACF}" dt="2025-08-13T07:35:03.555" v="171" actId="47"/>
        <pc:sldMkLst>
          <pc:docMk/>
          <pc:sldMk cId="1163713060" sldId="922"/>
        </pc:sldMkLst>
      </pc:sldChg>
      <pc:sldChg chg="del">
        <pc:chgData name="JT Wang" userId="eef39015bd5f34b5" providerId="LiveId" clId="{7EA240F7-B824-4394-A226-B66508E84ACF}" dt="2025-08-13T07:35:04.800" v="172" actId="47"/>
        <pc:sldMkLst>
          <pc:docMk/>
          <pc:sldMk cId="4220924836" sldId="923"/>
        </pc:sldMkLst>
      </pc:sldChg>
      <pc:sldChg chg="del">
        <pc:chgData name="JT Wang" userId="eef39015bd5f34b5" providerId="LiveId" clId="{7EA240F7-B824-4394-A226-B66508E84ACF}" dt="2025-08-13T07:35:06.043" v="173" actId="47"/>
        <pc:sldMkLst>
          <pc:docMk/>
          <pc:sldMk cId="2606947884" sldId="924"/>
        </pc:sldMkLst>
      </pc:sldChg>
      <pc:sldChg chg="del">
        <pc:chgData name="JT Wang" userId="eef39015bd5f34b5" providerId="LiveId" clId="{7EA240F7-B824-4394-A226-B66508E84ACF}" dt="2025-08-13T07:35:07.098" v="174" actId="47"/>
        <pc:sldMkLst>
          <pc:docMk/>
          <pc:sldMk cId="234655246" sldId="925"/>
        </pc:sldMkLst>
      </pc:sldChg>
      <pc:sldChg chg="del">
        <pc:chgData name="JT Wang" userId="eef39015bd5f34b5" providerId="LiveId" clId="{7EA240F7-B824-4394-A226-B66508E84ACF}" dt="2025-08-13T07:35:08.076" v="175" actId="47"/>
        <pc:sldMkLst>
          <pc:docMk/>
          <pc:sldMk cId="3260656294" sldId="926"/>
        </pc:sldMkLst>
      </pc:sldChg>
      <pc:sldChg chg="del">
        <pc:chgData name="JT Wang" userId="eef39015bd5f34b5" providerId="LiveId" clId="{7EA240F7-B824-4394-A226-B66508E84ACF}" dt="2025-08-13T07:35:10.095" v="177" actId="47"/>
        <pc:sldMkLst>
          <pc:docMk/>
          <pc:sldMk cId="739930550" sldId="927"/>
        </pc:sldMkLst>
      </pc:sldChg>
      <pc:sldChg chg="del">
        <pc:chgData name="JT Wang" userId="eef39015bd5f34b5" providerId="LiveId" clId="{7EA240F7-B824-4394-A226-B66508E84ACF}" dt="2025-08-13T07:35:11.855" v="178" actId="47"/>
        <pc:sldMkLst>
          <pc:docMk/>
          <pc:sldMk cId="421239562" sldId="928"/>
        </pc:sldMkLst>
      </pc:sldChg>
      <pc:sldChg chg="addSp delSp modSp mod ord">
        <pc:chgData name="JT Wang" userId="eef39015bd5f34b5" providerId="LiveId" clId="{7EA240F7-B824-4394-A226-B66508E84ACF}" dt="2025-08-13T07:01:06.736" v="100" actId="1076"/>
        <pc:sldMkLst>
          <pc:docMk/>
          <pc:sldMk cId="1410511972" sldId="929"/>
        </pc:sldMkLst>
        <pc:picChg chg="add del">
          <ac:chgData name="JT Wang" userId="eef39015bd5f34b5" providerId="LiveId" clId="{7EA240F7-B824-4394-A226-B66508E84ACF}" dt="2025-08-13T07:00:59.258" v="97" actId="478"/>
          <ac:picMkLst>
            <pc:docMk/>
            <pc:sldMk cId="1410511972" sldId="929"/>
            <ac:picMk id="3" creationId="{037D639E-FAA8-CE59-485D-13C2195552F3}"/>
          </ac:picMkLst>
        </pc:picChg>
        <pc:picChg chg="del">
          <ac:chgData name="JT Wang" userId="eef39015bd5f34b5" providerId="LiveId" clId="{7EA240F7-B824-4394-A226-B66508E84ACF}" dt="2025-08-13T06:57:45.611" v="95" actId="478"/>
          <ac:picMkLst>
            <pc:docMk/>
            <pc:sldMk cId="1410511972" sldId="929"/>
            <ac:picMk id="5" creationId="{5A141EE4-816A-176B-E081-ADB6E4FBE9A4}"/>
          </ac:picMkLst>
        </pc:picChg>
        <pc:picChg chg="add mod">
          <ac:chgData name="JT Wang" userId="eef39015bd5f34b5" providerId="LiveId" clId="{7EA240F7-B824-4394-A226-B66508E84ACF}" dt="2025-08-13T07:01:06.736" v="100" actId="1076"/>
          <ac:picMkLst>
            <pc:docMk/>
            <pc:sldMk cId="1410511972" sldId="929"/>
            <ac:picMk id="6" creationId="{0A572894-6FC9-A368-3BB6-DE0A548DE477}"/>
          </ac:picMkLst>
        </pc:picChg>
      </pc:sldChg>
      <pc:sldChg chg="del">
        <pc:chgData name="JT Wang" userId="eef39015bd5f34b5" providerId="LiveId" clId="{7EA240F7-B824-4394-A226-B66508E84ACF}" dt="2025-08-13T07:35:02.530" v="170" actId="47"/>
        <pc:sldMkLst>
          <pc:docMk/>
          <pc:sldMk cId="2672945747" sldId="931"/>
        </pc:sldMkLst>
      </pc:sldChg>
      <pc:sldChg chg="addSp delSp mod">
        <pc:chgData name="JT Wang" userId="eef39015bd5f34b5" providerId="LiveId" clId="{7EA240F7-B824-4394-A226-B66508E84ACF}" dt="2025-08-13T07:42:13.336" v="190" actId="22"/>
        <pc:sldMkLst>
          <pc:docMk/>
          <pc:sldMk cId="3207549751" sldId="932"/>
        </pc:sldMkLst>
        <pc:picChg chg="add del">
          <ac:chgData name="JT Wang" userId="eef39015bd5f34b5" providerId="LiveId" clId="{7EA240F7-B824-4394-A226-B66508E84ACF}" dt="2025-08-13T07:42:12.273" v="189" actId="478"/>
          <ac:picMkLst>
            <pc:docMk/>
            <pc:sldMk cId="3207549751" sldId="932"/>
            <ac:picMk id="3" creationId="{9BEA1768-3949-61B2-11AE-3DBC86C842AE}"/>
          </ac:picMkLst>
        </pc:picChg>
        <pc:picChg chg="del">
          <ac:chgData name="JT Wang" userId="eef39015bd5f34b5" providerId="LiveId" clId="{7EA240F7-B824-4394-A226-B66508E84ACF}" dt="2025-08-13T07:34:59.859" v="169" actId="478"/>
          <ac:picMkLst>
            <pc:docMk/>
            <pc:sldMk cId="3207549751" sldId="932"/>
            <ac:picMk id="5" creationId="{AC05FE9C-C6E8-9B33-72F9-D95D573B55C6}"/>
          </ac:picMkLst>
        </pc:picChg>
        <pc:picChg chg="add">
          <ac:chgData name="JT Wang" userId="eef39015bd5f34b5" providerId="LiveId" clId="{7EA240F7-B824-4394-A226-B66508E84ACF}" dt="2025-08-13T07:42:13.336" v="190" actId="22"/>
          <ac:picMkLst>
            <pc:docMk/>
            <pc:sldMk cId="3207549751" sldId="932"/>
            <ac:picMk id="6" creationId="{59FF6402-6FED-E945-D4DF-44E8B550A9A4}"/>
          </ac:picMkLst>
        </pc:picChg>
      </pc:sldChg>
      <pc:sldChg chg="del">
        <pc:chgData name="JT Wang" userId="eef39015bd5f34b5" providerId="LiveId" clId="{7EA240F7-B824-4394-A226-B66508E84ACF}" dt="2025-08-13T07:35:09.082" v="176" actId="47"/>
        <pc:sldMkLst>
          <pc:docMk/>
          <pc:sldMk cId="3578851527" sldId="933"/>
        </pc:sldMkLst>
      </pc:sldChg>
      <pc:sldChg chg="new del">
        <pc:chgData name="JT Wang" userId="eef39015bd5f34b5" providerId="LiveId" clId="{7EA240F7-B824-4394-A226-B66508E84ACF}" dt="2025-08-13T02:31:30.603" v="86" actId="680"/>
        <pc:sldMkLst>
          <pc:docMk/>
          <pc:sldMk cId="851393817" sldId="934"/>
        </pc:sldMkLst>
      </pc:sldChg>
      <pc:sldChg chg="addSp delSp new mod">
        <pc:chgData name="JT Wang" userId="eef39015bd5f34b5" providerId="LiveId" clId="{7EA240F7-B824-4394-A226-B66508E84ACF}" dt="2025-08-13T06:57:39.483" v="94" actId="22"/>
        <pc:sldMkLst>
          <pc:docMk/>
          <pc:sldMk cId="2759485242" sldId="934"/>
        </pc:sldMkLst>
        <pc:picChg chg="add del">
          <ac:chgData name="JT Wang" userId="eef39015bd5f34b5" providerId="LiveId" clId="{7EA240F7-B824-4394-A226-B66508E84ACF}" dt="2025-08-13T06:55:26.602" v="89" actId="478"/>
          <ac:picMkLst>
            <pc:docMk/>
            <pc:sldMk cId="2759485242" sldId="934"/>
            <ac:picMk id="3" creationId="{9FDC598A-2597-CF08-05D8-CE59C5B55053}"/>
          </ac:picMkLst>
        </pc:picChg>
        <pc:picChg chg="add del">
          <ac:chgData name="JT Wang" userId="eef39015bd5f34b5" providerId="LiveId" clId="{7EA240F7-B824-4394-A226-B66508E84ACF}" dt="2025-08-13T06:56:20.447" v="91" actId="478"/>
          <ac:picMkLst>
            <pc:docMk/>
            <pc:sldMk cId="2759485242" sldId="934"/>
            <ac:picMk id="5" creationId="{61D95C99-0093-7D75-1B2F-603E9D791D07}"/>
          </ac:picMkLst>
        </pc:picChg>
        <pc:picChg chg="add del">
          <ac:chgData name="JT Wang" userId="eef39015bd5f34b5" providerId="LiveId" clId="{7EA240F7-B824-4394-A226-B66508E84ACF}" dt="2025-08-13T06:57:38.850" v="93" actId="478"/>
          <ac:picMkLst>
            <pc:docMk/>
            <pc:sldMk cId="2759485242" sldId="934"/>
            <ac:picMk id="7" creationId="{F1209027-C8F1-AF0E-D346-E84529047A72}"/>
          </ac:picMkLst>
        </pc:picChg>
        <pc:picChg chg="add">
          <ac:chgData name="JT Wang" userId="eef39015bd5f34b5" providerId="LiveId" clId="{7EA240F7-B824-4394-A226-B66508E84ACF}" dt="2025-08-13T06:57:39.483" v="94" actId="22"/>
          <ac:picMkLst>
            <pc:docMk/>
            <pc:sldMk cId="2759485242" sldId="934"/>
            <ac:picMk id="9" creationId="{362B492E-6972-C7C5-C298-8A0847101116}"/>
          </ac:picMkLst>
        </pc:picChg>
      </pc:sldChg>
      <pc:sldChg chg="addSp delSp new mod">
        <pc:chgData name="JT Wang" userId="eef39015bd5f34b5" providerId="LiveId" clId="{7EA240F7-B824-4394-A226-B66508E84ACF}" dt="2025-08-13T07:04:16.774" v="106" actId="22"/>
        <pc:sldMkLst>
          <pc:docMk/>
          <pc:sldMk cId="516889502" sldId="935"/>
        </pc:sldMkLst>
        <pc:picChg chg="add del">
          <ac:chgData name="JT Wang" userId="eef39015bd5f34b5" providerId="LiveId" clId="{7EA240F7-B824-4394-A226-B66508E84ACF}" dt="2025-08-13T07:03:52.851" v="103" actId="478"/>
          <ac:picMkLst>
            <pc:docMk/>
            <pc:sldMk cId="516889502" sldId="935"/>
            <ac:picMk id="3" creationId="{C2B0E30C-6724-769E-C748-3CB45DD6CF75}"/>
          </ac:picMkLst>
        </pc:picChg>
        <pc:picChg chg="add del">
          <ac:chgData name="JT Wang" userId="eef39015bd5f34b5" providerId="LiveId" clId="{7EA240F7-B824-4394-A226-B66508E84ACF}" dt="2025-08-13T07:04:15.713" v="105" actId="478"/>
          <ac:picMkLst>
            <pc:docMk/>
            <pc:sldMk cId="516889502" sldId="935"/>
            <ac:picMk id="5" creationId="{87F0E842-EEE9-C578-8D70-8744BE1B718B}"/>
          </ac:picMkLst>
        </pc:picChg>
        <pc:picChg chg="add">
          <ac:chgData name="JT Wang" userId="eef39015bd5f34b5" providerId="LiveId" clId="{7EA240F7-B824-4394-A226-B66508E84ACF}" dt="2025-08-13T07:04:16.774" v="106" actId="22"/>
          <ac:picMkLst>
            <pc:docMk/>
            <pc:sldMk cId="516889502" sldId="935"/>
            <ac:picMk id="7" creationId="{8CB9F059-47F7-DD6C-D979-2B0331AF695A}"/>
          </ac:picMkLst>
        </pc:picChg>
      </pc:sldChg>
      <pc:sldChg chg="addSp delSp modSp new mod">
        <pc:chgData name="JT Wang" userId="eef39015bd5f34b5" providerId="LiveId" clId="{7EA240F7-B824-4394-A226-B66508E84ACF}" dt="2025-08-13T07:07:42.598" v="134" actId="1035"/>
        <pc:sldMkLst>
          <pc:docMk/>
          <pc:sldMk cId="1582740903" sldId="936"/>
        </pc:sldMkLst>
        <pc:picChg chg="add del">
          <ac:chgData name="JT Wang" userId="eef39015bd5f34b5" providerId="LiveId" clId="{7EA240F7-B824-4394-A226-B66508E84ACF}" dt="2025-08-13T07:05:46.829" v="109" actId="478"/>
          <ac:picMkLst>
            <pc:docMk/>
            <pc:sldMk cId="1582740903" sldId="936"/>
            <ac:picMk id="3" creationId="{0F6D5202-5DBF-2FFB-50B3-60E795524100}"/>
          </ac:picMkLst>
        </pc:picChg>
        <pc:picChg chg="add del mod">
          <ac:chgData name="JT Wang" userId="eef39015bd5f34b5" providerId="LiveId" clId="{7EA240F7-B824-4394-A226-B66508E84ACF}" dt="2025-08-13T07:07:39.110" v="125" actId="478"/>
          <ac:picMkLst>
            <pc:docMk/>
            <pc:sldMk cId="1582740903" sldId="936"/>
            <ac:picMk id="5" creationId="{EA53C5F6-E439-CFA9-28AA-A132D4129BA8}"/>
          </ac:picMkLst>
        </pc:picChg>
        <pc:picChg chg="add mod">
          <ac:chgData name="JT Wang" userId="eef39015bd5f34b5" providerId="LiveId" clId="{7EA240F7-B824-4394-A226-B66508E84ACF}" dt="2025-08-13T07:07:42.598" v="134" actId="1035"/>
          <ac:picMkLst>
            <pc:docMk/>
            <pc:sldMk cId="1582740903" sldId="936"/>
            <ac:picMk id="7" creationId="{2F952C96-CC8D-F129-BFD4-442EB9296ACD}"/>
          </ac:picMkLst>
        </pc:picChg>
      </pc:sldChg>
      <pc:sldChg chg="addSp delSp new mod">
        <pc:chgData name="JT Wang" userId="eef39015bd5f34b5" providerId="LiveId" clId="{7EA240F7-B824-4394-A226-B66508E84ACF}" dt="2025-08-13T07:09:24.415" v="137" actId="22"/>
        <pc:sldMkLst>
          <pc:docMk/>
          <pc:sldMk cId="1912316680" sldId="937"/>
        </pc:sldMkLst>
        <pc:picChg chg="add del">
          <ac:chgData name="JT Wang" userId="eef39015bd5f34b5" providerId="LiveId" clId="{7EA240F7-B824-4394-A226-B66508E84ACF}" dt="2025-08-13T07:09:23.837" v="136" actId="478"/>
          <ac:picMkLst>
            <pc:docMk/>
            <pc:sldMk cId="1912316680" sldId="937"/>
            <ac:picMk id="3" creationId="{818F9F2A-66B1-29B7-E588-9A18F54161DF}"/>
          </ac:picMkLst>
        </pc:picChg>
        <pc:picChg chg="add">
          <ac:chgData name="JT Wang" userId="eef39015bd5f34b5" providerId="LiveId" clId="{7EA240F7-B824-4394-A226-B66508E84ACF}" dt="2025-08-13T07:09:24.415" v="137" actId="22"/>
          <ac:picMkLst>
            <pc:docMk/>
            <pc:sldMk cId="1912316680" sldId="937"/>
            <ac:picMk id="5" creationId="{C5C9BC74-AEDB-0542-89A9-295D34DC31F1}"/>
          </ac:picMkLst>
        </pc:picChg>
      </pc:sldChg>
      <pc:sldChg chg="addSp new mod">
        <pc:chgData name="JT Wang" userId="eef39015bd5f34b5" providerId="LiveId" clId="{7EA240F7-B824-4394-A226-B66508E84ACF}" dt="2025-08-13T07:10:21.062" v="139" actId="22"/>
        <pc:sldMkLst>
          <pc:docMk/>
          <pc:sldMk cId="3835497481" sldId="938"/>
        </pc:sldMkLst>
        <pc:picChg chg="add">
          <ac:chgData name="JT Wang" userId="eef39015bd5f34b5" providerId="LiveId" clId="{7EA240F7-B824-4394-A226-B66508E84ACF}" dt="2025-08-13T07:10:21.062" v="139" actId="22"/>
          <ac:picMkLst>
            <pc:docMk/>
            <pc:sldMk cId="3835497481" sldId="938"/>
            <ac:picMk id="3" creationId="{F291768C-DB62-5CB8-4D81-87B78DC85FC3}"/>
          </ac:picMkLst>
        </pc:picChg>
      </pc:sldChg>
      <pc:sldChg chg="addSp delSp modSp new mod">
        <pc:chgData name="JT Wang" userId="eef39015bd5f34b5" providerId="LiveId" clId="{7EA240F7-B824-4394-A226-B66508E84ACF}" dt="2025-08-13T07:12:12.696" v="151" actId="1038"/>
        <pc:sldMkLst>
          <pc:docMk/>
          <pc:sldMk cId="1852135541" sldId="939"/>
        </pc:sldMkLst>
        <pc:picChg chg="add del">
          <ac:chgData name="JT Wang" userId="eef39015bd5f34b5" providerId="LiveId" clId="{7EA240F7-B824-4394-A226-B66508E84ACF}" dt="2025-08-13T07:11:51.377" v="142" actId="478"/>
          <ac:picMkLst>
            <pc:docMk/>
            <pc:sldMk cId="1852135541" sldId="939"/>
            <ac:picMk id="3" creationId="{599AE5D6-26CC-7E6D-4C91-09F2D4630213}"/>
          </ac:picMkLst>
        </pc:picChg>
        <pc:picChg chg="add mod">
          <ac:chgData name="JT Wang" userId="eef39015bd5f34b5" providerId="LiveId" clId="{7EA240F7-B824-4394-A226-B66508E84ACF}" dt="2025-08-13T07:12:12.696" v="151" actId="1038"/>
          <ac:picMkLst>
            <pc:docMk/>
            <pc:sldMk cId="1852135541" sldId="939"/>
            <ac:picMk id="5" creationId="{CBDABAC1-747E-8034-4968-136E5CED07BE}"/>
          </ac:picMkLst>
        </pc:picChg>
      </pc:sldChg>
      <pc:sldChg chg="addSp delSp new mod">
        <pc:chgData name="JT Wang" userId="eef39015bd5f34b5" providerId="LiveId" clId="{7EA240F7-B824-4394-A226-B66508E84ACF}" dt="2025-08-13T07:16:29.298" v="156" actId="22"/>
        <pc:sldMkLst>
          <pc:docMk/>
          <pc:sldMk cId="1748556476" sldId="940"/>
        </pc:sldMkLst>
        <pc:picChg chg="add del">
          <ac:chgData name="JT Wang" userId="eef39015bd5f34b5" providerId="LiveId" clId="{7EA240F7-B824-4394-A226-B66508E84ACF}" dt="2025-08-13T07:15:31.454" v="153" actId="478"/>
          <ac:picMkLst>
            <pc:docMk/>
            <pc:sldMk cId="1748556476" sldId="940"/>
            <ac:picMk id="3" creationId="{840C9F18-07CC-499C-9F5D-EF1B5E28D7B8}"/>
          </ac:picMkLst>
        </pc:picChg>
        <pc:picChg chg="add del">
          <ac:chgData name="JT Wang" userId="eef39015bd5f34b5" providerId="LiveId" clId="{7EA240F7-B824-4394-A226-B66508E84ACF}" dt="2025-08-13T07:16:28.635" v="155" actId="478"/>
          <ac:picMkLst>
            <pc:docMk/>
            <pc:sldMk cId="1748556476" sldId="940"/>
            <ac:picMk id="5" creationId="{ECA27560-BCEC-B0B0-AF88-1DD3228A429D}"/>
          </ac:picMkLst>
        </pc:picChg>
        <pc:picChg chg="add">
          <ac:chgData name="JT Wang" userId="eef39015bd5f34b5" providerId="LiveId" clId="{7EA240F7-B824-4394-A226-B66508E84ACF}" dt="2025-08-13T07:16:29.298" v="156" actId="22"/>
          <ac:picMkLst>
            <pc:docMk/>
            <pc:sldMk cId="1748556476" sldId="940"/>
            <ac:picMk id="7" creationId="{C0D28F78-F155-8DA3-7787-9FF93597F6EE}"/>
          </ac:picMkLst>
        </pc:picChg>
      </pc:sldChg>
      <pc:sldChg chg="addSp delSp modSp new mod">
        <pc:chgData name="JT Wang" userId="eef39015bd5f34b5" providerId="LiveId" clId="{7EA240F7-B824-4394-A226-B66508E84ACF}" dt="2025-08-13T07:19:27.715" v="162" actId="1035"/>
        <pc:sldMkLst>
          <pc:docMk/>
          <pc:sldMk cId="496340838" sldId="941"/>
        </pc:sldMkLst>
        <pc:picChg chg="add del">
          <ac:chgData name="JT Wang" userId="eef39015bd5f34b5" providerId="LiveId" clId="{7EA240F7-B824-4394-A226-B66508E84ACF}" dt="2025-08-13T07:19:19.949" v="159" actId="478"/>
          <ac:picMkLst>
            <pc:docMk/>
            <pc:sldMk cId="496340838" sldId="941"/>
            <ac:picMk id="3" creationId="{C49E5CAA-1290-82BD-59BD-2BAF5D073AF8}"/>
          </ac:picMkLst>
        </pc:picChg>
        <pc:picChg chg="add mod">
          <ac:chgData name="JT Wang" userId="eef39015bd5f34b5" providerId="LiveId" clId="{7EA240F7-B824-4394-A226-B66508E84ACF}" dt="2025-08-13T07:19:27.715" v="162" actId="1035"/>
          <ac:picMkLst>
            <pc:docMk/>
            <pc:sldMk cId="496340838" sldId="941"/>
            <ac:picMk id="5" creationId="{5017801C-8CCA-185D-790C-79EEB2781193}"/>
          </ac:picMkLst>
        </pc:picChg>
      </pc:sldChg>
      <pc:sldChg chg="addSp new mod">
        <pc:chgData name="JT Wang" userId="eef39015bd5f34b5" providerId="LiveId" clId="{7EA240F7-B824-4394-A226-B66508E84ACF}" dt="2025-08-13T07:27:45.729" v="165" actId="22"/>
        <pc:sldMkLst>
          <pc:docMk/>
          <pc:sldMk cId="2985141812" sldId="942"/>
        </pc:sldMkLst>
        <pc:picChg chg="add">
          <ac:chgData name="JT Wang" userId="eef39015bd5f34b5" providerId="LiveId" clId="{7EA240F7-B824-4394-A226-B66508E84ACF}" dt="2025-08-13T07:27:45.729" v="165" actId="22"/>
          <ac:picMkLst>
            <pc:docMk/>
            <pc:sldMk cId="2985141812" sldId="942"/>
            <ac:picMk id="3" creationId="{7FA4F628-1155-797E-E717-2A4C630E0859}"/>
          </ac:picMkLst>
        </pc:picChg>
      </pc:sldChg>
      <pc:sldChg chg="addSp delSp modSp new mod">
        <pc:chgData name="JT Wang" userId="eef39015bd5f34b5" providerId="LiveId" clId="{7EA240F7-B824-4394-A226-B66508E84ACF}" dt="2025-08-13T07:51:26.959" v="205" actId="1036"/>
        <pc:sldMkLst>
          <pc:docMk/>
          <pc:sldMk cId="3234169841" sldId="943"/>
        </pc:sldMkLst>
        <pc:picChg chg="add del">
          <ac:chgData name="JT Wang" userId="eef39015bd5f34b5" providerId="LiveId" clId="{7EA240F7-B824-4394-A226-B66508E84ACF}" dt="2025-08-13T07:51:15.303" v="192" actId="478"/>
          <ac:picMkLst>
            <pc:docMk/>
            <pc:sldMk cId="3234169841" sldId="943"/>
            <ac:picMk id="3" creationId="{ECADFA61-2E9A-AB55-A80A-7CAE642E14C9}"/>
          </ac:picMkLst>
        </pc:picChg>
        <pc:picChg chg="add mod">
          <ac:chgData name="JT Wang" userId="eef39015bd5f34b5" providerId="LiveId" clId="{7EA240F7-B824-4394-A226-B66508E84ACF}" dt="2025-08-13T07:51:26.959" v="205" actId="1036"/>
          <ac:picMkLst>
            <pc:docMk/>
            <pc:sldMk cId="3234169841" sldId="943"/>
            <ac:picMk id="5" creationId="{D8A3CD9D-7818-8104-DED0-52BD863CA2E8}"/>
          </ac:picMkLst>
        </pc:picChg>
      </pc:sldChg>
      <pc:sldChg chg="addSp delSp new del mod">
        <pc:chgData name="JT Wang" userId="eef39015bd5f34b5" providerId="LiveId" clId="{7EA240F7-B824-4394-A226-B66508E84ACF}" dt="2025-08-13T11:27:18.747" v="276" actId="47"/>
        <pc:sldMkLst>
          <pc:docMk/>
          <pc:sldMk cId="4101065894" sldId="944"/>
        </pc:sldMkLst>
        <pc:picChg chg="add del">
          <ac:chgData name="JT Wang" userId="eef39015bd5f34b5" providerId="LiveId" clId="{7EA240F7-B824-4394-A226-B66508E84ACF}" dt="2025-08-13T07:56:28.509" v="216" actId="478"/>
          <ac:picMkLst>
            <pc:docMk/>
            <pc:sldMk cId="4101065894" sldId="944"/>
            <ac:picMk id="3" creationId="{AA420192-82F5-22B0-B329-6FBF17B6352B}"/>
          </ac:picMkLst>
        </pc:picChg>
        <pc:picChg chg="add">
          <ac:chgData name="JT Wang" userId="eef39015bd5f34b5" providerId="LiveId" clId="{7EA240F7-B824-4394-A226-B66508E84ACF}" dt="2025-08-13T07:56:29.623" v="217" actId="22"/>
          <ac:picMkLst>
            <pc:docMk/>
            <pc:sldMk cId="4101065894" sldId="944"/>
            <ac:picMk id="5" creationId="{C078E624-DAE8-F6E9-DE44-244A7CF8B687}"/>
          </ac:picMkLst>
        </pc:picChg>
      </pc:sldChg>
      <pc:sldChg chg="addSp delSp modSp new mod">
        <pc:chgData name="JT Wang" userId="eef39015bd5f34b5" providerId="LiveId" clId="{7EA240F7-B824-4394-A226-B66508E84ACF}" dt="2025-08-13T08:28:35.055" v="271" actId="1037"/>
        <pc:sldMkLst>
          <pc:docMk/>
          <pc:sldMk cId="2633763594" sldId="945"/>
        </pc:sldMkLst>
        <pc:picChg chg="add del">
          <ac:chgData name="JT Wang" userId="eef39015bd5f34b5" providerId="LiveId" clId="{7EA240F7-B824-4394-A226-B66508E84ACF}" dt="2025-08-13T08:23:13.465" v="224" actId="478"/>
          <ac:picMkLst>
            <pc:docMk/>
            <pc:sldMk cId="2633763594" sldId="945"/>
            <ac:picMk id="3" creationId="{34EC16D0-DF58-7CC7-CFE4-DEB95F47C933}"/>
          </ac:picMkLst>
        </pc:picChg>
        <pc:picChg chg="add del">
          <ac:chgData name="JT Wang" userId="eef39015bd5f34b5" providerId="LiveId" clId="{7EA240F7-B824-4394-A226-B66508E84ACF}" dt="2025-08-13T08:25:54.958" v="226" actId="478"/>
          <ac:picMkLst>
            <pc:docMk/>
            <pc:sldMk cId="2633763594" sldId="945"/>
            <ac:picMk id="5" creationId="{40A89A39-1F58-10B0-564C-4B47E8CB182F}"/>
          </ac:picMkLst>
        </pc:picChg>
        <pc:picChg chg="add del mod">
          <ac:chgData name="JT Wang" userId="eef39015bd5f34b5" providerId="LiveId" clId="{7EA240F7-B824-4394-A226-B66508E84ACF}" dt="2025-08-13T08:28:12.521" v="251" actId="478"/>
          <ac:picMkLst>
            <pc:docMk/>
            <pc:sldMk cId="2633763594" sldId="945"/>
            <ac:picMk id="7" creationId="{48BE88ED-130F-8DFC-5A18-1B390FF933DA}"/>
          </ac:picMkLst>
        </pc:picChg>
        <pc:picChg chg="add mod">
          <ac:chgData name="JT Wang" userId="eef39015bd5f34b5" providerId="LiveId" clId="{7EA240F7-B824-4394-A226-B66508E84ACF}" dt="2025-08-13T08:28:35.055" v="271" actId="1037"/>
          <ac:picMkLst>
            <pc:docMk/>
            <pc:sldMk cId="2633763594" sldId="945"/>
            <ac:picMk id="9" creationId="{3FF70A3E-0795-4046-79E9-9FCBF5C0C56E}"/>
          </ac:picMkLst>
        </pc:picChg>
      </pc:sldChg>
      <pc:sldChg chg="addSp delSp new mod">
        <pc:chgData name="JT Wang" userId="eef39015bd5f34b5" providerId="LiveId" clId="{7EA240F7-B824-4394-A226-B66508E84ACF}" dt="2025-08-13T11:27:14.857" v="275" actId="22"/>
        <pc:sldMkLst>
          <pc:docMk/>
          <pc:sldMk cId="1526024932" sldId="946"/>
        </pc:sldMkLst>
        <pc:picChg chg="add del">
          <ac:chgData name="JT Wang" userId="eef39015bd5f34b5" providerId="LiveId" clId="{7EA240F7-B824-4394-A226-B66508E84ACF}" dt="2025-08-13T11:27:14.129" v="274" actId="478"/>
          <ac:picMkLst>
            <pc:docMk/>
            <pc:sldMk cId="1526024932" sldId="946"/>
            <ac:picMk id="3" creationId="{A33E2E20-8085-BAA9-0CD1-AD0E13BC8FC2}"/>
          </ac:picMkLst>
        </pc:picChg>
        <pc:picChg chg="add">
          <ac:chgData name="JT Wang" userId="eef39015bd5f34b5" providerId="LiveId" clId="{7EA240F7-B824-4394-A226-B66508E84ACF}" dt="2025-08-13T11:27:14.857" v="275" actId="22"/>
          <ac:picMkLst>
            <pc:docMk/>
            <pc:sldMk cId="1526024932" sldId="946"/>
            <ac:picMk id="5" creationId="{664997B1-F973-A4C4-D027-D4F156EE8B71}"/>
          </ac:picMkLst>
        </pc:picChg>
      </pc:sldChg>
      <pc:sldMasterChg chg="modSldLayout">
        <pc:chgData name="JT Wang" userId="eef39015bd5f34b5" providerId="LiveId" clId="{7EA240F7-B824-4394-A226-B66508E84ACF}" dt="2025-08-08T03:50:57.723" v="33" actId="20577"/>
        <pc:sldMasterMkLst>
          <pc:docMk/>
          <pc:sldMasterMk cId="3157724972" sldId="2147483648"/>
        </pc:sldMasterMkLst>
        <pc:sldLayoutChg chg="modSp mod">
          <pc:chgData name="JT Wang" userId="eef39015bd5f34b5" providerId="LiveId" clId="{7EA240F7-B824-4394-A226-B66508E84ACF}" dt="2025-08-08T03:50:52.116" v="31" actId="20577"/>
          <pc:sldLayoutMkLst>
            <pc:docMk/>
            <pc:sldMasterMk cId="3157724972" sldId="2147483648"/>
            <pc:sldLayoutMk cId="3366496779" sldId="2147483650"/>
          </pc:sldLayoutMkLst>
          <pc:spChg chg="mod">
            <ac:chgData name="JT Wang" userId="eef39015bd5f34b5" providerId="LiveId" clId="{7EA240F7-B824-4394-A226-B66508E84ACF}" dt="2025-08-08T03:50:45.074" v="25" actId="20577"/>
            <ac:spMkLst>
              <pc:docMk/>
              <pc:sldMasterMk cId="3157724972" sldId="2147483648"/>
              <pc:sldLayoutMk cId="3366496779" sldId="2147483650"/>
              <ac:spMk id="10" creationId="{6A84C5AE-A2CA-D934-073A-1B94092C4CE9}"/>
            </ac:spMkLst>
          </pc:spChg>
          <pc:spChg chg="mod">
            <ac:chgData name="JT Wang" userId="eef39015bd5f34b5" providerId="LiveId" clId="{7EA240F7-B824-4394-A226-B66508E84ACF}" dt="2025-08-08T03:50:52.116" v="31" actId="20577"/>
            <ac:spMkLst>
              <pc:docMk/>
              <pc:sldMasterMk cId="3157724972" sldId="2147483648"/>
              <pc:sldLayoutMk cId="3366496779" sldId="2147483650"/>
              <ac:spMk id="19" creationId="{203F0EEE-138E-E54A-ED28-03131B455A04}"/>
            </ac:spMkLst>
          </pc:spChg>
        </pc:sldLayoutChg>
        <pc:sldLayoutChg chg="modSp mod">
          <pc:chgData name="JT Wang" userId="eef39015bd5f34b5" providerId="LiveId" clId="{7EA240F7-B824-4394-A226-B66508E84ACF}" dt="2025-08-08T03:50:57.723" v="33" actId="20577"/>
          <pc:sldLayoutMkLst>
            <pc:docMk/>
            <pc:sldMasterMk cId="3157724972" sldId="2147483648"/>
            <pc:sldLayoutMk cId="2858441472" sldId="2147483663"/>
          </pc:sldLayoutMkLst>
          <pc:spChg chg="mod">
            <ac:chgData name="JT Wang" userId="eef39015bd5f34b5" providerId="LiveId" clId="{7EA240F7-B824-4394-A226-B66508E84ACF}" dt="2025-08-08T03:50:57.723" v="33" actId="20577"/>
            <ac:spMkLst>
              <pc:docMk/>
              <pc:sldMasterMk cId="3157724972" sldId="2147483648"/>
              <pc:sldLayoutMk cId="2858441472" sldId="2147483663"/>
              <ac:spMk id="19" creationId="{203F0EEE-138E-E54A-ED28-03131B455A04}"/>
            </ac:spMkLst>
          </pc:spChg>
        </pc:sldLayoutChg>
      </pc:sldMasterChg>
    </pc:docChg>
  </pc:docChgLst>
  <pc:docChgLst>
    <pc:chgData name="JT Wang" userId="eef39015bd5f34b5" providerId="LiveId" clId="{A414615E-D849-4F19-BBF3-E3DB990CDA3F}"/>
    <pc:docChg chg="undo custSel addSld delSld modSld modMainMaster">
      <pc:chgData name="JT Wang" userId="eef39015bd5f34b5" providerId="LiveId" clId="{A414615E-D849-4F19-BBF3-E3DB990CDA3F}" dt="2025-08-07T07:42:24.898" v="256" actId="1036"/>
      <pc:docMkLst>
        <pc:docMk/>
      </pc:docMkLst>
      <pc:sldChg chg="modSp mod">
        <pc:chgData name="JT Wang" userId="eef39015bd5f34b5" providerId="LiveId" clId="{A414615E-D849-4F19-BBF3-E3DB990CDA3F}" dt="2025-08-05T06:38:53.901" v="29" actId="20577"/>
        <pc:sldMkLst>
          <pc:docMk/>
          <pc:sldMk cId="3574341807" sldId="286"/>
        </pc:sldMkLst>
        <pc:spChg chg="mod">
          <ac:chgData name="JT Wang" userId="eef39015bd5f34b5" providerId="LiveId" clId="{A414615E-D849-4F19-BBF3-E3DB990CDA3F}" dt="2025-08-05T06:38:53.901" v="29" actId="20577"/>
          <ac:spMkLst>
            <pc:docMk/>
            <pc:sldMk cId="3574341807" sldId="286"/>
            <ac:spMk id="7" creationId="{F3B22649-E7B5-077E-E610-C8AEF9C60290}"/>
          </ac:spMkLst>
        </pc:spChg>
      </pc:sldChg>
      <pc:sldChg chg="modSp mod">
        <pc:chgData name="JT Wang" userId="eef39015bd5f34b5" providerId="LiveId" clId="{A414615E-D849-4F19-BBF3-E3DB990CDA3F}" dt="2025-08-05T06:38:45.130" v="15" actId="20577"/>
        <pc:sldMkLst>
          <pc:docMk/>
          <pc:sldMk cId="2480538019" sldId="289"/>
        </pc:sldMkLst>
        <pc:spChg chg="mod">
          <ac:chgData name="JT Wang" userId="eef39015bd5f34b5" providerId="LiveId" clId="{A414615E-D849-4F19-BBF3-E3DB990CDA3F}" dt="2025-08-05T06:38:41.724" v="13" actId="20577"/>
          <ac:spMkLst>
            <pc:docMk/>
            <pc:sldMk cId="2480538019" sldId="289"/>
            <ac:spMk id="3" creationId="{36BCD28E-E157-3840-3405-ED30E346955B}"/>
          </ac:spMkLst>
        </pc:spChg>
        <pc:spChg chg="mod">
          <ac:chgData name="JT Wang" userId="eef39015bd5f34b5" providerId="LiveId" clId="{A414615E-D849-4F19-BBF3-E3DB990CDA3F}" dt="2025-08-05T06:38:45.130" v="15" actId="20577"/>
          <ac:spMkLst>
            <pc:docMk/>
            <pc:sldMk cId="2480538019" sldId="289"/>
            <ac:spMk id="5" creationId="{F817A1A5-DC7E-C144-059D-6D7CDE58FC18}"/>
          </ac:spMkLst>
        </pc:spChg>
      </pc:sldChg>
      <pc:sldChg chg="add del">
        <pc:chgData name="JT Wang" userId="eef39015bd5f34b5" providerId="LiveId" clId="{A414615E-D849-4F19-BBF3-E3DB990CDA3F}" dt="2025-08-05T08:03:20.434" v="228"/>
        <pc:sldMkLst>
          <pc:docMk/>
          <pc:sldMk cId="249845352" sldId="797"/>
        </pc:sldMkLst>
      </pc:sldChg>
      <pc:sldChg chg="addSp delSp mod">
        <pc:chgData name="JT Wang" userId="eef39015bd5f34b5" providerId="LiveId" clId="{A414615E-D849-4F19-BBF3-E3DB990CDA3F}" dt="2025-08-05T06:52:05.962" v="45" actId="22"/>
        <pc:sldMkLst>
          <pc:docMk/>
          <pc:sldMk cId="1170397426" sldId="900"/>
        </pc:sldMkLst>
      </pc:sldChg>
      <pc:sldChg chg="del">
        <pc:chgData name="JT Wang" userId="eef39015bd5f34b5" providerId="LiveId" clId="{A414615E-D849-4F19-BBF3-E3DB990CDA3F}" dt="2025-08-05T07:41:04.739" v="219" actId="47"/>
        <pc:sldMkLst>
          <pc:docMk/>
          <pc:sldMk cId="3521621646" sldId="901"/>
        </pc:sldMkLst>
      </pc:sldChg>
      <pc:sldChg chg="addSp delSp mod">
        <pc:chgData name="JT Wang" userId="eef39015bd5f34b5" providerId="LiveId" clId="{A414615E-D849-4F19-BBF3-E3DB990CDA3F}" dt="2025-08-05T07:38:46.049" v="214" actId="22"/>
        <pc:sldMkLst>
          <pc:docMk/>
          <pc:sldMk cId="904546010" sldId="902"/>
        </pc:sldMkLst>
      </pc:sldChg>
      <pc:sldChg chg="del">
        <pc:chgData name="JT Wang" userId="eef39015bd5f34b5" providerId="LiveId" clId="{A414615E-D849-4F19-BBF3-E3DB990CDA3F}" dt="2025-08-05T07:41:04.739" v="219" actId="47"/>
        <pc:sldMkLst>
          <pc:docMk/>
          <pc:sldMk cId="1455510761" sldId="903"/>
        </pc:sldMkLst>
      </pc:sldChg>
      <pc:sldChg chg="addSp delSp mod">
        <pc:chgData name="JT Wang" userId="eef39015bd5f34b5" providerId="LiveId" clId="{A414615E-D849-4F19-BBF3-E3DB990CDA3F}" dt="2025-08-05T06:56:08.880" v="49" actId="22"/>
        <pc:sldMkLst>
          <pc:docMk/>
          <pc:sldMk cId="3277445539" sldId="918"/>
        </pc:sldMkLst>
      </pc:sldChg>
      <pc:sldChg chg="addSp delSp mod">
        <pc:chgData name="JT Wang" userId="eef39015bd5f34b5" providerId="LiveId" clId="{A414615E-D849-4F19-BBF3-E3DB990CDA3F}" dt="2025-08-05T06:59:47.303" v="53" actId="22"/>
        <pc:sldMkLst>
          <pc:docMk/>
          <pc:sldMk cId="2947367769" sldId="919"/>
        </pc:sldMkLst>
      </pc:sldChg>
      <pc:sldChg chg="addSp delSp modSp del mod">
        <pc:chgData name="JT Wang" userId="eef39015bd5f34b5" providerId="LiveId" clId="{A414615E-D849-4F19-BBF3-E3DB990CDA3F}" dt="2025-08-05T07:08:46.089" v="74" actId="47"/>
        <pc:sldMkLst>
          <pc:docMk/>
          <pc:sldMk cId="1250236100" sldId="920"/>
        </pc:sldMkLst>
      </pc:sldChg>
      <pc:sldChg chg="addSp delSp mod">
        <pc:chgData name="JT Wang" userId="eef39015bd5f34b5" providerId="LiveId" clId="{A414615E-D849-4F19-BBF3-E3DB990CDA3F}" dt="2025-08-05T07:15:27.482" v="84" actId="22"/>
        <pc:sldMkLst>
          <pc:docMk/>
          <pc:sldMk cId="1163713060" sldId="922"/>
        </pc:sldMkLst>
      </pc:sldChg>
      <pc:sldChg chg="addSp delSp modSp mod">
        <pc:chgData name="JT Wang" userId="eef39015bd5f34b5" providerId="LiveId" clId="{A414615E-D849-4F19-BBF3-E3DB990CDA3F}" dt="2025-08-05T07:17:12.725" v="95" actId="12788"/>
        <pc:sldMkLst>
          <pc:docMk/>
          <pc:sldMk cId="4220924836" sldId="923"/>
        </pc:sldMkLst>
      </pc:sldChg>
      <pc:sldChg chg="addSp delSp modSp mod">
        <pc:chgData name="JT Wang" userId="eef39015bd5f34b5" providerId="LiveId" clId="{A414615E-D849-4F19-BBF3-E3DB990CDA3F}" dt="2025-08-05T07:23:16.465" v="104" actId="1036"/>
        <pc:sldMkLst>
          <pc:docMk/>
          <pc:sldMk cId="2606947884" sldId="924"/>
        </pc:sldMkLst>
      </pc:sldChg>
      <pc:sldChg chg="addSp delSp modSp mod">
        <pc:chgData name="JT Wang" userId="eef39015bd5f34b5" providerId="LiveId" clId="{A414615E-D849-4F19-BBF3-E3DB990CDA3F}" dt="2025-08-05T07:26:54.909" v="109" actId="1076"/>
        <pc:sldMkLst>
          <pc:docMk/>
          <pc:sldMk cId="234655246" sldId="925"/>
        </pc:sldMkLst>
      </pc:sldChg>
      <pc:sldChg chg="addSp delSp modSp mod">
        <pc:chgData name="JT Wang" userId="eef39015bd5f34b5" providerId="LiveId" clId="{A414615E-D849-4F19-BBF3-E3DB990CDA3F}" dt="2025-08-07T07:42:24.898" v="256" actId="1036"/>
        <pc:sldMkLst>
          <pc:docMk/>
          <pc:sldMk cId="3260656294" sldId="926"/>
        </pc:sldMkLst>
      </pc:sldChg>
      <pc:sldChg chg="addSp delSp mod">
        <pc:chgData name="JT Wang" userId="eef39015bd5f34b5" providerId="LiveId" clId="{A414615E-D849-4F19-BBF3-E3DB990CDA3F}" dt="2025-08-05T07:34:40.019" v="202" actId="22"/>
        <pc:sldMkLst>
          <pc:docMk/>
          <pc:sldMk cId="739930550" sldId="927"/>
        </pc:sldMkLst>
      </pc:sldChg>
      <pc:sldChg chg="addSp delSp mod">
        <pc:chgData name="JT Wang" userId="eef39015bd5f34b5" providerId="LiveId" clId="{A414615E-D849-4F19-BBF3-E3DB990CDA3F}" dt="2025-08-05T07:35:43.815" v="207" actId="22"/>
        <pc:sldMkLst>
          <pc:docMk/>
          <pc:sldMk cId="421239562" sldId="928"/>
        </pc:sldMkLst>
      </pc:sldChg>
      <pc:sldChg chg="addSp delSp mod">
        <pc:chgData name="JT Wang" userId="eef39015bd5f34b5" providerId="LiveId" clId="{A414615E-D849-4F19-BBF3-E3DB990CDA3F}" dt="2025-08-05T07:40:54.478" v="218" actId="22"/>
        <pc:sldMkLst>
          <pc:docMk/>
          <pc:sldMk cId="1410511972" sldId="929"/>
        </pc:sldMkLst>
      </pc:sldChg>
      <pc:sldChg chg="del">
        <pc:chgData name="JT Wang" userId="eef39015bd5f34b5" providerId="LiveId" clId="{A414615E-D849-4F19-BBF3-E3DB990CDA3F}" dt="2025-08-05T07:41:04.739" v="219" actId="47"/>
        <pc:sldMkLst>
          <pc:docMk/>
          <pc:sldMk cId="2322228219" sldId="930"/>
        </pc:sldMkLst>
      </pc:sldChg>
      <pc:sldChg chg="addSp delSp mod">
        <pc:chgData name="JT Wang" userId="eef39015bd5f34b5" providerId="LiveId" clId="{A414615E-D849-4F19-BBF3-E3DB990CDA3F}" dt="2025-08-05T07:12:08.885" v="78" actId="22"/>
        <pc:sldMkLst>
          <pc:docMk/>
          <pc:sldMk cId="2672945747" sldId="931"/>
        </pc:sldMkLst>
      </pc:sldChg>
      <pc:sldChg chg="addSp delSp modSp new mod">
        <pc:chgData name="JT Wang" userId="eef39015bd5f34b5" providerId="LiveId" clId="{A414615E-D849-4F19-BBF3-E3DB990CDA3F}" dt="2025-08-05T07:08:41.782" v="73" actId="1076"/>
        <pc:sldMkLst>
          <pc:docMk/>
          <pc:sldMk cId="3207549751" sldId="932"/>
        </pc:sldMkLst>
      </pc:sldChg>
      <pc:sldChg chg="addSp delSp modSp new mod">
        <pc:chgData name="JT Wang" userId="eef39015bd5f34b5" providerId="LiveId" clId="{A414615E-D849-4F19-BBF3-E3DB990CDA3F}" dt="2025-08-07T07:42:16.514" v="255" actId="14100"/>
        <pc:sldMkLst>
          <pc:docMk/>
          <pc:sldMk cId="3578851527" sldId="933"/>
        </pc:sldMkLst>
      </pc:sldChg>
      <pc:sldMasterChg chg="modSldLayout">
        <pc:chgData name="JT Wang" userId="eef39015bd5f34b5" providerId="LiveId" clId="{A414615E-D849-4F19-BBF3-E3DB990CDA3F}" dt="2025-08-05T06:39:13.988" v="39" actId="20577"/>
        <pc:sldMasterMkLst>
          <pc:docMk/>
          <pc:sldMasterMk cId="3157724972" sldId="2147483648"/>
        </pc:sldMasterMkLst>
        <pc:sldLayoutChg chg="modSp mod">
          <pc:chgData name="JT Wang" userId="eef39015bd5f34b5" providerId="LiveId" clId="{A414615E-D849-4F19-BBF3-E3DB990CDA3F}" dt="2025-08-05T06:39:08.610" v="37" actId="20577"/>
          <pc:sldLayoutMkLst>
            <pc:docMk/>
            <pc:sldMasterMk cId="3157724972" sldId="2147483648"/>
            <pc:sldLayoutMk cId="3366496779" sldId="2147483650"/>
          </pc:sldLayoutMkLst>
          <pc:spChg chg="mod">
            <ac:chgData name="JT Wang" userId="eef39015bd5f34b5" providerId="LiveId" clId="{A414615E-D849-4F19-BBF3-E3DB990CDA3F}" dt="2025-08-05T06:39:04.253" v="35" actId="20577"/>
            <ac:spMkLst>
              <pc:docMk/>
              <pc:sldMasterMk cId="3157724972" sldId="2147483648"/>
              <pc:sldLayoutMk cId="3366496779" sldId="2147483650"/>
              <ac:spMk id="10" creationId="{6A84C5AE-A2CA-D934-073A-1B94092C4CE9}"/>
            </ac:spMkLst>
          </pc:spChg>
          <pc:spChg chg="mod">
            <ac:chgData name="JT Wang" userId="eef39015bd5f34b5" providerId="LiveId" clId="{A414615E-D849-4F19-BBF3-E3DB990CDA3F}" dt="2025-08-05T06:39:08.610" v="37" actId="20577"/>
            <ac:spMkLst>
              <pc:docMk/>
              <pc:sldMasterMk cId="3157724972" sldId="2147483648"/>
              <pc:sldLayoutMk cId="3366496779" sldId="2147483650"/>
              <ac:spMk id="19" creationId="{203F0EEE-138E-E54A-ED28-03131B455A04}"/>
            </ac:spMkLst>
          </pc:spChg>
        </pc:sldLayoutChg>
        <pc:sldLayoutChg chg="modSp mod">
          <pc:chgData name="JT Wang" userId="eef39015bd5f34b5" providerId="LiveId" clId="{A414615E-D849-4F19-BBF3-E3DB990CDA3F}" dt="2025-08-05T06:39:13.988" v="39" actId="20577"/>
          <pc:sldLayoutMkLst>
            <pc:docMk/>
            <pc:sldMasterMk cId="3157724972" sldId="2147483648"/>
            <pc:sldLayoutMk cId="2858441472" sldId="2147483663"/>
          </pc:sldLayoutMkLst>
          <pc:spChg chg="mod">
            <ac:chgData name="JT Wang" userId="eef39015bd5f34b5" providerId="LiveId" clId="{A414615E-D849-4F19-BBF3-E3DB990CDA3F}" dt="2025-08-05T06:39:13.988" v="39" actId="20577"/>
            <ac:spMkLst>
              <pc:docMk/>
              <pc:sldMasterMk cId="3157724972" sldId="2147483648"/>
              <pc:sldLayoutMk cId="2858441472" sldId="2147483663"/>
              <ac:spMk id="19" creationId="{203F0EEE-138E-E54A-ED28-03131B455A04}"/>
            </ac:spMkLst>
          </pc:spChg>
        </pc:sldLayoutChg>
      </pc:sldMasterChg>
    </pc:docChg>
  </pc:docChgLst>
  <pc:docChgLst>
    <pc:chgData name="JT Wang" userId="eef39015bd5f34b5" providerId="LiveId" clId="{00EA2AC0-FA9F-4985-93AA-C855554184B5}"/>
    <pc:docChg chg="undo custSel addSld delSld modSld sldOrd modMainMaster">
      <pc:chgData name="JT Wang" userId="eef39015bd5f34b5" providerId="LiveId" clId="{00EA2AC0-FA9F-4985-93AA-C855554184B5}" dt="2025-07-27T13:10:55.719" v="256" actId="22"/>
      <pc:docMkLst>
        <pc:docMk/>
      </pc:docMkLst>
      <pc:sldChg chg="addSp delSp modSp mod">
        <pc:chgData name="JT Wang" userId="eef39015bd5f34b5" providerId="LiveId" clId="{00EA2AC0-FA9F-4985-93AA-C855554184B5}" dt="2025-07-24T00:25:55.975" v="9"/>
        <pc:sldMkLst>
          <pc:docMk/>
          <pc:sldMk cId="3574341807" sldId="286"/>
        </pc:sldMkLst>
        <pc:spChg chg="mod">
          <ac:chgData name="JT Wang" userId="eef39015bd5f34b5" providerId="LiveId" clId="{00EA2AC0-FA9F-4985-93AA-C855554184B5}" dt="2025-07-24T00:25:55.975" v="9"/>
          <ac:spMkLst>
            <pc:docMk/>
            <pc:sldMk cId="3574341807" sldId="286"/>
            <ac:spMk id="7" creationId="{F3B22649-E7B5-077E-E610-C8AEF9C60290}"/>
          </ac:spMkLst>
        </pc:spChg>
      </pc:sldChg>
      <pc:sldChg chg="modSp mod">
        <pc:chgData name="JT Wang" userId="eef39015bd5f34b5" providerId="LiveId" clId="{00EA2AC0-FA9F-4985-93AA-C855554184B5}" dt="2025-07-27T08:36:47.133" v="26" actId="20577"/>
        <pc:sldMkLst>
          <pc:docMk/>
          <pc:sldMk cId="2480538019" sldId="289"/>
        </pc:sldMkLst>
        <pc:spChg chg="mod">
          <ac:chgData name="JT Wang" userId="eef39015bd5f34b5" providerId="LiveId" clId="{00EA2AC0-FA9F-4985-93AA-C855554184B5}" dt="2025-07-24T00:25:37.859" v="2" actId="6549"/>
          <ac:spMkLst>
            <pc:docMk/>
            <pc:sldMk cId="2480538019" sldId="289"/>
            <ac:spMk id="3" creationId="{36BCD28E-E157-3840-3405-ED30E346955B}"/>
          </ac:spMkLst>
        </pc:spChg>
        <pc:spChg chg="mod">
          <ac:chgData name="JT Wang" userId="eef39015bd5f34b5" providerId="LiveId" clId="{00EA2AC0-FA9F-4985-93AA-C855554184B5}" dt="2025-07-27T08:36:47.133" v="26" actId="20577"/>
          <ac:spMkLst>
            <pc:docMk/>
            <pc:sldMk cId="2480538019" sldId="289"/>
            <ac:spMk id="5" creationId="{F817A1A5-DC7E-C144-059D-6D7CDE58FC18}"/>
          </ac:spMkLst>
        </pc:spChg>
      </pc:sldChg>
      <pc:sldChg chg="addSp delSp modSp mod">
        <pc:chgData name="JT Wang" userId="eef39015bd5f34b5" providerId="LiveId" clId="{00EA2AC0-FA9F-4985-93AA-C855554184B5}" dt="2025-07-27T08:51:05.220" v="62" actId="1037"/>
        <pc:sldMkLst>
          <pc:docMk/>
          <pc:sldMk cId="3584940774" sldId="852"/>
        </pc:sldMkLst>
      </pc:sldChg>
      <pc:sldChg chg="addSp delSp mod ord">
        <pc:chgData name="JT Wang" userId="eef39015bd5f34b5" providerId="LiveId" clId="{00EA2AC0-FA9F-4985-93AA-C855554184B5}" dt="2025-07-27T09:03:07.784" v="113" actId="22"/>
        <pc:sldMkLst>
          <pc:docMk/>
          <pc:sldMk cId="3910978446" sldId="865"/>
        </pc:sldMkLst>
      </pc:sldChg>
      <pc:sldChg chg="del">
        <pc:chgData name="JT Wang" userId="eef39015bd5f34b5" providerId="LiveId" clId="{00EA2AC0-FA9F-4985-93AA-C855554184B5}" dt="2025-07-27T08:43:22.501" v="41" actId="47"/>
        <pc:sldMkLst>
          <pc:docMk/>
          <pc:sldMk cId="2133994996" sldId="883"/>
        </pc:sldMkLst>
      </pc:sldChg>
      <pc:sldChg chg="addSp delSp modSp mod ord">
        <pc:chgData name="JT Wang" userId="eef39015bd5f34b5" providerId="LiveId" clId="{00EA2AC0-FA9F-4985-93AA-C855554184B5}" dt="2025-07-27T09:01:29.664" v="110"/>
        <pc:sldMkLst>
          <pc:docMk/>
          <pc:sldMk cId="4001103375" sldId="893"/>
        </pc:sldMkLst>
      </pc:sldChg>
      <pc:sldChg chg="addSp delSp modSp mod modClrScheme chgLayout">
        <pc:chgData name="JT Wang" userId="eef39015bd5f34b5" providerId="LiveId" clId="{00EA2AC0-FA9F-4985-93AA-C855554184B5}" dt="2025-07-27T09:06:44.358" v="157" actId="1035"/>
        <pc:sldMkLst>
          <pc:docMk/>
          <pc:sldMk cId="3434830654" sldId="894"/>
        </pc:sldMkLst>
      </pc:sldChg>
      <pc:sldChg chg="del">
        <pc:chgData name="JT Wang" userId="eef39015bd5f34b5" providerId="LiveId" clId="{00EA2AC0-FA9F-4985-93AA-C855554184B5}" dt="2025-07-27T08:43:23.538" v="42" actId="47"/>
        <pc:sldMkLst>
          <pc:docMk/>
          <pc:sldMk cId="2143540032" sldId="898"/>
        </pc:sldMkLst>
      </pc:sldChg>
      <pc:sldChg chg="addSp delSp mod">
        <pc:chgData name="JT Wang" userId="eef39015bd5f34b5" providerId="LiveId" clId="{00EA2AC0-FA9F-4985-93AA-C855554184B5}" dt="2025-07-27T08:38:31.092" v="28" actId="22"/>
        <pc:sldMkLst>
          <pc:docMk/>
          <pc:sldMk cId="1170397426" sldId="900"/>
        </pc:sldMkLst>
      </pc:sldChg>
      <pc:sldChg chg="addSp delSp mod">
        <pc:chgData name="JT Wang" userId="eef39015bd5f34b5" providerId="LiveId" clId="{00EA2AC0-FA9F-4985-93AA-C855554184B5}" dt="2025-07-27T13:10:55.719" v="256" actId="22"/>
        <pc:sldMkLst>
          <pc:docMk/>
          <pc:sldMk cId="3521621646" sldId="901"/>
        </pc:sldMkLst>
      </pc:sldChg>
      <pc:sldChg chg="addSp delSp mod">
        <pc:chgData name="JT Wang" userId="eef39015bd5f34b5" providerId="LiveId" clId="{00EA2AC0-FA9F-4985-93AA-C855554184B5}" dt="2025-07-27T08:39:02.413" v="30" actId="22"/>
        <pc:sldMkLst>
          <pc:docMk/>
          <pc:sldMk cId="904546010" sldId="902"/>
        </pc:sldMkLst>
      </pc:sldChg>
      <pc:sldChg chg="addSp delSp mod">
        <pc:chgData name="JT Wang" userId="eef39015bd5f34b5" providerId="LiveId" clId="{00EA2AC0-FA9F-4985-93AA-C855554184B5}" dt="2025-07-27T08:43:13.404" v="38" actId="22"/>
        <pc:sldMkLst>
          <pc:docMk/>
          <pc:sldMk cId="1455510761" sldId="903"/>
        </pc:sldMkLst>
      </pc:sldChg>
      <pc:sldChg chg="addSp delSp mod">
        <pc:chgData name="JT Wang" userId="eef39015bd5f34b5" providerId="LiveId" clId="{00EA2AC0-FA9F-4985-93AA-C855554184B5}" dt="2025-07-27T08:45:34.229" v="46" actId="22"/>
        <pc:sldMkLst>
          <pc:docMk/>
          <pc:sldMk cId="3356226350" sldId="904"/>
        </pc:sldMkLst>
      </pc:sldChg>
      <pc:sldChg chg="addSp delSp modSp mod ord">
        <pc:chgData name="JT Wang" userId="eef39015bd5f34b5" providerId="LiveId" clId="{00EA2AC0-FA9F-4985-93AA-C855554184B5}" dt="2025-07-27T09:01:14.781" v="108"/>
        <pc:sldMkLst>
          <pc:docMk/>
          <pc:sldMk cId="3221910327" sldId="905"/>
        </pc:sldMkLst>
      </pc:sldChg>
      <pc:sldChg chg="addSp delSp new mod modClrScheme chgLayout">
        <pc:chgData name="JT Wang" userId="eef39015bd5f34b5" providerId="LiveId" clId="{00EA2AC0-FA9F-4985-93AA-C855554184B5}" dt="2025-07-27T09:12:44.947" v="162" actId="22"/>
        <pc:sldMkLst>
          <pc:docMk/>
          <pc:sldMk cId="738888859" sldId="906"/>
        </pc:sldMkLst>
      </pc:sldChg>
      <pc:sldChg chg="delSp del mod">
        <pc:chgData name="JT Wang" userId="eef39015bd5f34b5" providerId="LiveId" clId="{00EA2AC0-FA9F-4985-93AA-C855554184B5}" dt="2025-07-27T08:43:21.202" v="40" actId="47"/>
        <pc:sldMkLst>
          <pc:docMk/>
          <pc:sldMk cId="2801707139" sldId="906"/>
        </pc:sldMkLst>
      </pc:sldChg>
      <pc:sldChg chg="addSp delSp new mod">
        <pc:chgData name="JT Wang" userId="eef39015bd5f34b5" providerId="LiveId" clId="{00EA2AC0-FA9F-4985-93AA-C855554184B5}" dt="2025-07-27T09:13:46.534" v="166" actId="22"/>
        <pc:sldMkLst>
          <pc:docMk/>
          <pc:sldMk cId="2387758563" sldId="907"/>
        </pc:sldMkLst>
      </pc:sldChg>
      <pc:sldChg chg="addSp delSp new mod">
        <pc:chgData name="JT Wang" userId="eef39015bd5f34b5" providerId="LiveId" clId="{00EA2AC0-FA9F-4985-93AA-C855554184B5}" dt="2025-07-27T09:14:50.647" v="170" actId="22"/>
        <pc:sldMkLst>
          <pc:docMk/>
          <pc:sldMk cId="4176540827" sldId="908"/>
        </pc:sldMkLst>
      </pc:sldChg>
      <pc:sldChg chg="addSp new mod">
        <pc:chgData name="JT Wang" userId="eef39015bd5f34b5" providerId="LiveId" clId="{00EA2AC0-FA9F-4985-93AA-C855554184B5}" dt="2025-07-27T09:17:00.235" v="172" actId="22"/>
        <pc:sldMkLst>
          <pc:docMk/>
          <pc:sldMk cId="243964495" sldId="909"/>
        </pc:sldMkLst>
      </pc:sldChg>
      <pc:sldChg chg="addSp delSp new del mod modClrScheme chgLayout">
        <pc:chgData name="JT Wang" userId="eef39015bd5f34b5" providerId="LiveId" clId="{00EA2AC0-FA9F-4985-93AA-C855554184B5}" dt="2025-07-27T09:23:03.841" v="187" actId="47"/>
        <pc:sldMkLst>
          <pc:docMk/>
          <pc:sldMk cId="2292038526" sldId="910"/>
        </pc:sldMkLst>
      </pc:sldChg>
      <pc:sldChg chg="addSp delSp new mod">
        <pc:chgData name="JT Wang" userId="eef39015bd5f34b5" providerId="LiveId" clId="{00EA2AC0-FA9F-4985-93AA-C855554184B5}" dt="2025-07-27T09:21:39.429" v="182" actId="22"/>
        <pc:sldMkLst>
          <pc:docMk/>
          <pc:sldMk cId="3108946572" sldId="911"/>
        </pc:sldMkLst>
      </pc:sldChg>
      <pc:sldChg chg="addSp delSp new mod">
        <pc:chgData name="JT Wang" userId="eef39015bd5f34b5" providerId="LiveId" clId="{00EA2AC0-FA9F-4985-93AA-C855554184B5}" dt="2025-07-27T09:22:56.352" v="186" actId="22"/>
        <pc:sldMkLst>
          <pc:docMk/>
          <pc:sldMk cId="2521978624" sldId="912"/>
        </pc:sldMkLst>
      </pc:sldChg>
      <pc:sldChg chg="addSp new mod">
        <pc:chgData name="JT Wang" userId="eef39015bd5f34b5" providerId="LiveId" clId="{00EA2AC0-FA9F-4985-93AA-C855554184B5}" dt="2025-07-27T09:23:31.778" v="189" actId="22"/>
        <pc:sldMkLst>
          <pc:docMk/>
          <pc:sldMk cId="1373198131" sldId="913"/>
        </pc:sldMkLst>
      </pc:sldChg>
      <pc:sldChg chg="addSp delSp modSp new mod modClrScheme chgLayout">
        <pc:chgData name="JT Wang" userId="eef39015bd5f34b5" providerId="LiveId" clId="{00EA2AC0-FA9F-4985-93AA-C855554184B5}" dt="2025-07-27T09:33:57.067" v="230" actId="700"/>
        <pc:sldMkLst>
          <pc:docMk/>
          <pc:sldMk cId="3604392091" sldId="914"/>
        </pc:sldMkLst>
      </pc:sldChg>
      <pc:sldChg chg="addSp delSp modSp new mod">
        <pc:chgData name="JT Wang" userId="eef39015bd5f34b5" providerId="LiveId" clId="{00EA2AC0-FA9F-4985-93AA-C855554184B5}" dt="2025-07-27T09:37:12.688" v="238" actId="22"/>
        <pc:sldMkLst>
          <pc:docMk/>
          <pc:sldMk cId="3073707063" sldId="915"/>
        </pc:sldMkLst>
      </pc:sldChg>
      <pc:sldChg chg="addSp delSp new mod">
        <pc:chgData name="JT Wang" userId="eef39015bd5f34b5" providerId="LiveId" clId="{00EA2AC0-FA9F-4985-93AA-C855554184B5}" dt="2025-07-27T09:42:46.016" v="250" actId="22"/>
        <pc:sldMkLst>
          <pc:docMk/>
          <pc:sldMk cId="4114836216" sldId="916"/>
        </pc:sldMkLst>
      </pc:sldChg>
      <pc:sldChg chg="addSp new mod">
        <pc:chgData name="JT Wang" userId="eef39015bd5f34b5" providerId="LiveId" clId="{00EA2AC0-FA9F-4985-93AA-C855554184B5}" dt="2025-07-27T09:43:18.500" v="252" actId="22"/>
        <pc:sldMkLst>
          <pc:docMk/>
          <pc:sldMk cId="4147864340" sldId="917"/>
        </pc:sldMkLst>
      </pc:sldChg>
      <pc:sldMasterChg chg="modSldLayout">
        <pc:chgData name="JT Wang" userId="eef39015bd5f34b5" providerId="LiveId" clId="{00EA2AC0-FA9F-4985-93AA-C855554184B5}" dt="2025-07-24T00:26:36.804" v="22" actId="20577"/>
        <pc:sldMasterMkLst>
          <pc:docMk/>
          <pc:sldMasterMk cId="3157724972" sldId="2147483648"/>
        </pc:sldMasterMkLst>
        <pc:sldLayoutChg chg="modSp mod">
          <pc:chgData name="JT Wang" userId="eef39015bd5f34b5" providerId="LiveId" clId="{00EA2AC0-FA9F-4985-93AA-C855554184B5}" dt="2025-07-24T00:26:30.574" v="20" actId="20577"/>
          <pc:sldLayoutMkLst>
            <pc:docMk/>
            <pc:sldMasterMk cId="3157724972" sldId="2147483648"/>
            <pc:sldLayoutMk cId="3366496779" sldId="2147483650"/>
          </pc:sldLayoutMkLst>
          <pc:spChg chg="mod">
            <ac:chgData name="JT Wang" userId="eef39015bd5f34b5" providerId="LiveId" clId="{00EA2AC0-FA9F-4985-93AA-C855554184B5}" dt="2025-07-24T00:26:24.549" v="16" actId="20577"/>
            <ac:spMkLst>
              <pc:docMk/>
              <pc:sldMasterMk cId="3157724972" sldId="2147483648"/>
              <pc:sldLayoutMk cId="3366496779" sldId="2147483650"/>
              <ac:spMk id="10" creationId="{6A84C5AE-A2CA-D934-073A-1B94092C4CE9}"/>
            </ac:spMkLst>
          </pc:spChg>
          <pc:spChg chg="mod">
            <ac:chgData name="JT Wang" userId="eef39015bd5f34b5" providerId="LiveId" clId="{00EA2AC0-FA9F-4985-93AA-C855554184B5}" dt="2025-07-24T00:26:30.574" v="20" actId="20577"/>
            <ac:spMkLst>
              <pc:docMk/>
              <pc:sldMasterMk cId="3157724972" sldId="2147483648"/>
              <pc:sldLayoutMk cId="3366496779" sldId="2147483650"/>
              <ac:spMk id="19" creationId="{203F0EEE-138E-E54A-ED28-03131B455A04}"/>
            </ac:spMkLst>
          </pc:spChg>
        </pc:sldLayoutChg>
        <pc:sldLayoutChg chg="modSp mod">
          <pc:chgData name="JT Wang" userId="eef39015bd5f34b5" providerId="LiveId" clId="{00EA2AC0-FA9F-4985-93AA-C855554184B5}" dt="2025-07-24T00:26:36.804" v="22" actId="20577"/>
          <pc:sldLayoutMkLst>
            <pc:docMk/>
            <pc:sldMasterMk cId="3157724972" sldId="2147483648"/>
            <pc:sldLayoutMk cId="2858441472" sldId="2147483663"/>
          </pc:sldLayoutMkLst>
          <pc:spChg chg="mod">
            <ac:chgData name="JT Wang" userId="eef39015bd5f34b5" providerId="LiveId" clId="{00EA2AC0-FA9F-4985-93AA-C855554184B5}" dt="2025-07-24T00:26:36.804" v="22" actId="20577"/>
            <ac:spMkLst>
              <pc:docMk/>
              <pc:sldMasterMk cId="3157724972" sldId="2147483648"/>
              <pc:sldLayoutMk cId="2858441472" sldId="2147483663"/>
              <ac:spMk id="19" creationId="{203F0EEE-138E-E54A-ED28-03131B455A04}"/>
            </ac:spMkLst>
          </pc:spChg>
        </pc:sldLayoutChg>
      </pc:sldMasterChg>
    </pc:docChg>
  </pc:docChgLst>
  <pc:docChgLst>
    <pc:chgData name="JT Wang" userId="eef39015bd5f34b5" providerId="LiveId" clId="{FF202230-0667-4322-8A19-D579BF249C73}"/>
    <pc:docChg chg="undo custSel addSld delSld modSld sldOrd modMainMaster">
      <pc:chgData name="JT Wang" userId="eef39015bd5f34b5" providerId="LiveId" clId="{FF202230-0667-4322-8A19-D579BF249C73}" dt="2025-07-14T09:00:04.762" v="235" actId="22"/>
      <pc:docMkLst>
        <pc:docMk/>
      </pc:docMkLst>
      <pc:sldChg chg="modSp mod">
        <pc:chgData name="JT Wang" userId="eef39015bd5f34b5" providerId="LiveId" clId="{FF202230-0667-4322-8A19-D579BF249C73}" dt="2025-07-12T08:02:31.962" v="18" actId="6549"/>
        <pc:sldMkLst>
          <pc:docMk/>
          <pc:sldMk cId="3574341807" sldId="286"/>
        </pc:sldMkLst>
      </pc:sldChg>
      <pc:sldChg chg="modSp mod">
        <pc:chgData name="JT Wang" userId="eef39015bd5f34b5" providerId="LiveId" clId="{FF202230-0667-4322-8A19-D579BF249C73}" dt="2025-07-12T08:02:23.246" v="10" actId="20577"/>
        <pc:sldMkLst>
          <pc:docMk/>
          <pc:sldMk cId="2480538019" sldId="289"/>
        </pc:sldMkLst>
      </pc:sldChg>
      <pc:sldChg chg="delSp del mod">
        <pc:chgData name="JT Wang" userId="eef39015bd5f34b5" providerId="LiveId" clId="{FF202230-0667-4322-8A19-D579BF249C73}" dt="2025-07-13T07:38:16.820" v="174" actId="47"/>
        <pc:sldMkLst>
          <pc:docMk/>
          <pc:sldMk cId="3919608233" sldId="796"/>
        </pc:sldMkLst>
      </pc:sldChg>
      <pc:sldChg chg="addSp delSp modSp mod">
        <pc:chgData name="JT Wang" userId="eef39015bd5f34b5" providerId="LiveId" clId="{FF202230-0667-4322-8A19-D579BF249C73}" dt="2025-07-13T06:45:31.248" v="49" actId="1076"/>
        <pc:sldMkLst>
          <pc:docMk/>
          <pc:sldMk cId="3584940774" sldId="852"/>
        </pc:sldMkLst>
      </pc:sldChg>
      <pc:sldChg chg="addSp delSp modSp mod ord">
        <pc:chgData name="JT Wang" userId="eef39015bd5f34b5" providerId="LiveId" clId="{FF202230-0667-4322-8A19-D579BF249C73}" dt="2025-07-13T07:16:08.666" v="124" actId="1036"/>
        <pc:sldMkLst>
          <pc:docMk/>
          <pc:sldMk cId="3890003866" sldId="856"/>
        </pc:sldMkLst>
      </pc:sldChg>
      <pc:sldChg chg="addSp delSp modSp mod">
        <pc:chgData name="JT Wang" userId="eef39015bd5f34b5" providerId="LiveId" clId="{FF202230-0667-4322-8A19-D579BF249C73}" dt="2025-07-13T07:06:57.855" v="98" actId="1035"/>
        <pc:sldMkLst>
          <pc:docMk/>
          <pc:sldMk cId="3031807928" sldId="858"/>
        </pc:sldMkLst>
      </pc:sldChg>
      <pc:sldChg chg="delSp del mod">
        <pc:chgData name="JT Wang" userId="eef39015bd5f34b5" providerId="LiveId" clId="{FF202230-0667-4322-8A19-D579BF249C73}" dt="2025-07-13T07:06:03.595" v="91" actId="47"/>
        <pc:sldMkLst>
          <pc:docMk/>
          <pc:sldMk cId="1093513961" sldId="861"/>
        </pc:sldMkLst>
      </pc:sldChg>
      <pc:sldChg chg="addSp delSp del mod">
        <pc:chgData name="JT Wang" userId="eef39015bd5f34b5" providerId="LiveId" clId="{FF202230-0667-4322-8A19-D579BF249C73}" dt="2025-07-14T01:47:19.726" v="193" actId="47"/>
        <pc:sldMkLst>
          <pc:docMk/>
          <pc:sldMk cId="2845719722" sldId="864"/>
        </pc:sldMkLst>
      </pc:sldChg>
      <pc:sldChg chg="addSp delSp mod">
        <pc:chgData name="JT Wang" userId="eef39015bd5f34b5" providerId="LiveId" clId="{FF202230-0667-4322-8A19-D579BF249C73}" dt="2025-07-14T02:25:21.062" v="207" actId="22"/>
        <pc:sldMkLst>
          <pc:docMk/>
          <pc:sldMk cId="3910978446" sldId="865"/>
        </pc:sldMkLst>
      </pc:sldChg>
      <pc:sldChg chg="addSp delSp modSp mod">
        <pc:chgData name="JT Wang" userId="eef39015bd5f34b5" providerId="LiveId" clId="{FF202230-0667-4322-8A19-D579BF249C73}" dt="2025-07-14T03:10:46.840" v="216" actId="22"/>
        <pc:sldMkLst>
          <pc:docMk/>
          <pc:sldMk cId="3336625098" sldId="866"/>
        </pc:sldMkLst>
      </pc:sldChg>
      <pc:sldChg chg="addSp delSp mod ord">
        <pc:chgData name="JT Wang" userId="eef39015bd5f34b5" providerId="LiveId" clId="{FF202230-0667-4322-8A19-D579BF249C73}" dt="2025-07-13T07:01:21.999" v="82"/>
        <pc:sldMkLst>
          <pc:docMk/>
          <pc:sldMk cId="1119781847" sldId="868"/>
        </pc:sldMkLst>
      </pc:sldChg>
      <pc:sldChg chg="addSp delSp modSp mod ord modClrScheme chgLayout">
        <pc:chgData name="JT Wang" userId="eef39015bd5f34b5" providerId="LiveId" clId="{FF202230-0667-4322-8A19-D579BF249C73}" dt="2025-07-13T06:53:01.931" v="69"/>
        <pc:sldMkLst>
          <pc:docMk/>
          <pc:sldMk cId="2133994996" sldId="883"/>
        </pc:sldMkLst>
      </pc:sldChg>
      <pc:sldChg chg="addSp delSp mod">
        <pc:chgData name="JT Wang" userId="eef39015bd5f34b5" providerId="LiveId" clId="{FF202230-0667-4322-8A19-D579BF249C73}" dt="2025-07-13T07:28:07.557" v="131" actId="22"/>
        <pc:sldMkLst>
          <pc:docMk/>
          <pc:sldMk cId="3049416920" sldId="884"/>
        </pc:sldMkLst>
      </pc:sldChg>
      <pc:sldChg chg="addSp delSp mod">
        <pc:chgData name="JT Wang" userId="eef39015bd5f34b5" providerId="LiveId" clId="{FF202230-0667-4322-8A19-D579BF249C73}" dt="2025-07-13T07:28:35.097" v="132" actId="22"/>
        <pc:sldMkLst>
          <pc:docMk/>
          <pc:sldMk cId="2814515544" sldId="885"/>
        </pc:sldMkLst>
      </pc:sldChg>
      <pc:sldChg chg="addSp delSp modSp mod">
        <pc:chgData name="JT Wang" userId="eef39015bd5f34b5" providerId="LiveId" clId="{FF202230-0667-4322-8A19-D579BF249C73}" dt="2025-07-14T09:00:04.762" v="235" actId="22"/>
        <pc:sldMkLst>
          <pc:docMk/>
          <pc:sldMk cId="3946449907" sldId="886"/>
        </pc:sldMkLst>
      </pc:sldChg>
      <pc:sldChg chg="addSp delSp modSp mod">
        <pc:chgData name="JT Wang" userId="eef39015bd5f34b5" providerId="LiveId" clId="{FF202230-0667-4322-8A19-D579BF249C73}" dt="2025-07-13T07:36:57.394" v="168" actId="1037"/>
        <pc:sldMkLst>
          <pc:docMk/>
          <pc:sldMk cId="289046558" sldId="887"/>
        </pc:sldMkLst>
      </pc:sldChg>
      <pc:sldChg chg="addSp delSp mod">
        <pc:chgData name="JT Wang" userId="eef39015bd5f34b5" providerId="LiveId" clId="{FF202230-0667-4322-8A19-D579BF249C73}" dt="2025-07-13T07:37:45.035" v="172" actId="22"/>
        <pc:sldMkLst>
          <pc:docMk/>
          <pc:sldMk cId="1787668181" sldId="888"/>
        </pc:sldMkLst>
      </pc:sldChg>
      <pc:sldChg chg="addSp delSp mod">
        <pc:chgData name="JT Wang" userId="eef39015bd5f34b5" providerId="LiveId" clId="{FF202230-0667-4322-8A19-D579BF249C73}" dt="2025-07-13T07:39:32.774" v="183" actId="22"/>
        <pc:sldMkLst>
          <pc:docMk/>
          <pc:sldMk cId="3373450593" sldId="889"/>
        </pc:sldMkLst>
      </pc:sldChg>
      <pc:sldChg chg="addSp delSp mod">
        <pc:chgData name="JT Wang" userId="eef39015bd5f34b5" providerId="LiveId" clId="{FF202230-0667-4322-8A19-D579BF249C73}" dt="2025-07-13T07:39:52.532" v="184" actId="22"/>
        <pc:sldMkLst>
          <pc:docMk/>
          <pc:sldMk cId="1219748418" sldId="890"/>
        </pc:sldMkLst>
      </pc:sldChg>
      <pc:sldChg chg="addSp delSp mod">
        <pc:chgData name="JT Wang" userId="eef39015bd5f34b5" providerId="LiveId" clId="{FF202230-0667-4322-8A19-D579BF249C73}" dt="2025-07-13T07:40:11.187" v="185" actId="22"/>
        <pc:sldMkLst>
          <pc:docMk/>
          <pc:sldMk cId="399209752" sldId="891"/>
        </pc:sldMkLst>
      </pc:sldChg>
      <pc:sldChg chg="addSp delSp mod ord">
        <pc:chgData name="JT Wang" userId="eef39015bd5f34b5" providerId="LiveId" clId="{FF202230-0667-4322-8A19-D579BF249C73}" dt="2025-07-13T07:39:17.788" v="182"/>
        <pc:sldMkLst>
          <pc:docMk/>
          <pc:sldMk cId="3716148983" sldId="892"/>
        </pc:sldMkLst>
      </pc:sldChg>
      <pc:sldChg chg="del">
        <pc:chgData name="JT Wang" userId="eef39015bd5f34b5" providerId="LiveId" clId="{FF202230-0667-4322-8A19-D579BF249C73}" dt="2025-07-13T07:40:15.359" v="186" actId="47"/>
        <pc:sldMkLst>
          <pc:docMk/>
          <pc:sldMk cId="2591536090" sldId="893"/>
        </pc:sldMkLst>
      </pc:sldChg>
      <pc:sldChg chg="addSp delSp new mod">
        <pc:chgData name="JT Wang" userId="eef39015bd5f34b5" providerId="LiveId" clId="{FF202230-0667-4322-8A19-D579BF249C73}" dt="2025-07-14T01:47:12.360" v="192" actId="22"/>
        <pc:sldMkLst>
          <pc:docMk/>
          <pc:sldMk cId="4001103375" sldId="893"/>
        </pc:sldMkLst>
      </pc:sldChg>
      <pc:sldChg chg="addSp delSp new del mod">
        <pc:chgData name="JT Wang" userId="eef39015bd5f34b5" providerId="LiveId" clId="{FF202230-0667-4322-8A19-D579BF249C73}" dt="2025-07-14T02:14:19.640" v="197" actId="680"/>
        <pc:sldMkLst>
          <pc:docMk/>
          <pc:sldMk cId="2319847613" sldId="894"/>
        </pc:sldMkLst>
      </pc:sldChg>
      <pc:sldChg chg="del">
        <pc:chgData name="JT Wang" userId="eef39015bd5f34b5" providerId="LiveId" clId="{FF202230-0667-4322-8A19-D579BF249C73}" dt="2025-07-13T07:40:15.359" v="186" actId="47"/>
        <pc:sldMkLst>
          <pc:docMk/>
          <pc:sldMk cId="2705009603" sldId="894"/>
        </pc:sldMkLst>
      </pc:sldChg>
      <pc:sldChg chg="addSp delSp modSp new mod">
        <pc:chgData name="JT Wang" userId="eef39015bd5f34b5" providerId="LiveId" clId="{FF202230-0667-4322-8A19-D579BF249C73}" dt="2025-07-14T03:14:02.041" v="218" actId="22"/>
        <pc:sldMkLst>
          <pc:docMk/>
          <pc:sldMk cId="3434830654" sldId="894"/>
        </pc:sldMkLst>
      </pc:sldChg>
      <pc:sldChg chg="addSp delSp new mod">
        <pc:chgData name="JT Wang" userId="eef39015bd5f34b5" providerId="LiveId" clId="{FF202230-0667-4322-8A19-D579BF249C73}" dt="2025-07-14T03:16:23.605" v="222" actId="22"/>
        <pc:sldMkLst>
          <pc:docMk/>
          <pc:sldMk cId="2393169859" sldId="895"/>
        </pc:sldMkLst>
      </pc:sldChg>
      <pc:sldMasterChg chg="modSldLayout">
        <pc:chgData name="JT Wang" userId="eef39015bd5f34b5" providerId="LiveId" clId="{FF202230-0667-4322-8A19-D579BF249C73}" dt="2025-07-12T08:03:06.409" v="33" actId="20577"/>
        <pc:sldMasterMkLst>
          <pc:docMk/>
          <pc:sldMasterMk cId="3157724972" sldId="2147483648"/>
        </pc:sldMasterMkLst>
        <pc:sldLayoutChg chg="modSp mod">
          <pc:chgData name="JT Wang" userId="eef39015bd5f34b5" providerId="LiveId" clId="{FF202230-0667-4322-8A19-D579BF249C73}" dt="2025-07-12T08:03:01.097" v="31" actId="20577"/>
          <pc:sldLayoutMkLst>
            <pc:docMk/>
            <pc:sldMasterMk cId="3157724972" sldId="2147483648"/>
            <pc:sldLayoutMk cId="3366496779" sldId="2147483650"/>
          </pc:sldLayoutMkLst>
        </pc:sldLayoutChg>
        <pc:sldLayoutChg chg="modSp mod">
          <pc:chgData name="JT Wang" userId="eef39015bd5f34b5" providerId="LiveId" clId="{FF202230-0667-4322-8A19-D579BF249C73}" dt="2025-07-12T08:03:06.409" v="33" actId="20577"/>
          <pc:sldLayoutMkLst>
            <pc:docMk/>
            <pc:sldMasterMk cId="3157724972" sldId="2147483648"/>
            <pc:sldLayoutMk cId="2858441472" sldId="2147483663"/>
          </pc:sldLayoutMkLst>
        </pc:sldLayoutChg>
      </pc:sldMasterChg>
    </pc:docChg>
  </pc:docChgLst>
  <pc:docChgLst>
    <pc:chgData name="JT Wang" userId="eef39015bd5f34b5" providerId="LiveId" clId="{05F9226E-967D-4059-96F3-C5DFCD966969}"/>
    <pc:docChg chg="undo custSel addSld delSld modSld modMainMaster">
      <pc:chgData name="JT Wang" userId="eef39015bd5f34b5" providerId="LiveId" clId="{05F9226E-967D-4059-96F3-C5DFCD966969}" dt="2025-08-02T08:51:26.072" v="1213" actId="22"/>
      <pc:docMkLst>
        <pc:docMk/>
      </pc:docMkLst>
      <pc:sldChg chg="modSp mod">
        <pc:chgData name="JT Wang" userId="eef39015bd5f34b5" providerId="LiveId" clId="{05F9226E-967D-4059-96F3-C5DFCD966969}" dt="2025-08-01T02:38:55.150" v="17" actId="20577"/>
        <pc:sldMkLst>
          <pc:docMk/>
          <pc:sldMk cId="3574341807" sldId="286"/>
        </pc:sldMkLst>
        <pc:spChg chg="mod">
          <ac:chgData name="JT Wang" userId="eef39015bd5f34b5" providerId="LiveId" clId="{05F9226E-967D-4059-96F3-C5DFCD966969}" dt="2025-08-01T02:38:55.150" v="17" actId="20577"/>
          <ac:spMkLst>
            <pc:docMk/>
            <pc:sldMk cId="3574341807" sldId="286"/>
            <ac:spMk id="7" creationId="{F3B22649-E7B5-077E-E610-C8AEF9C60290}"/>
          </ac:spMkLst>
        </pc:spChg>
      </pc:sldChg>
      <pc:sldChg chg="modSp mod">
        <pc:chgData name="JT Wang" userId="eef39015bd5f34b5" providerId="LiveId" clId="{05F9226E-967D-4059-96F3-C5DFCD966969}" dt="2025-08-01T02:38:42.122" v="9" actId="6549"/>
        <pc:sldMkLst>
          <pc:docMk/>
          <pc:sldMk cId="2480538019" sldId="289"/>
        </pc:sldMkLst>
        <pc:spChg chg="mod">
          <ac:chgData name="JT Wang" userId="eef39015bd5f34b5" providerId="LiveId" clId="{05F9226E-967D-4059-96F3-C5DFCD966969}" dt="2025-08-01T02:38:42.122" v="9" actId="6549"/>
          <ac:spMkLst>
            <pc:docMk/>
            <pc:sldMk cId="2480538019" sldId="289"/>
            <ac:spMk id="3" creationId="{36BCD28E-E157-3840-3405-ED30E346955B}"/>
          </ac:spMkLst>
        </pc:spChg>
        <pc:spChg chg="mod">
          <ac:chgData name="JT Wang" userId="eef39015bd5f34b5" providerId="LiveId" clId="{05F9226E-967D-4059-96F3-C5DFCD966969}" dt="2025-08-01T02:37:55.850" v="1" actId="20577"/>
          <ac:spMkLst>
            <pc:docMk/>
            <pc:sldMk cId="2480538019" sldId="289"/>
            <ac:spMk id="5" creationId="{F817A1A5-DC7E-C144-059D-6D7CDE58FC18}"/>
          </ac:spMkLst>
        </pc:spChg>
      </pc:sldChg>
      <pc:sldChg chg="addSp delSp modSp add mod">
        <pc:chgData name="JT Wang" userId="eef39015bd5f34b5" providerId="LiveId" clId="{05F9226E-967D-4059-96F3-C5DFCD966969}" dt="2025-08-01T09:25:37.552" v="1014" actId="164"/>
        <pc:sldMkLst>
          <pc:docMk/>
          <pc:sldMk cId="249845352" sldId="797"/>
        </pc:sldMkLst>
      </pc:sldChg>
      <pc:sldChg chg="delSp del mod">
        <pc:chgData name="JT Wang" userId="eef39015bd5f34b5" providerId="LiveId" clId="{05F9226E-967D-4059-96F3-C5DFCD966969}" dt="2025-08-02T04:07:37.376" v="1176" actId="47"/>
        <pc:sldMkLst>
          <pc:docMk/>
          <pc:sldMk cId="3584940774" sldId="852"/>
        </pc:sldMkLst>
      </pc:sldChg>
      <pc:sldChg chg="del">
        <pc:chgData name="JT Wang" userId="eef39015bd5f34b5" providerId="LiveId" clId="{05F9226E-967D-4059-96F3-C5DFCD966969}" dt="2025-08-02T04:07:41.526" v="1179" actId="47"/>
        <pc:sldMkLst>
          <pc:docMk/>
          <pc:sldMk cId="3910978446" sldId="865"/>
        </pc:sldMkLst>
      </pc:sldChg>
      <pc:sldChg chg="delSp del mod">
        <pc:chgData name="JT Wang" userId="eef39015bd5f34b5" providerId="LiveId" clId="{05F9226E-967D-4059-96F3-C5DFCD966969}" dt="2025-08-02T04:07:39.931" v="1178" actId="47"/>
        <pc:sldMkLst>
          <pc:docMk/>
          <pc:sldMk cId="4001103375" sldId="893"/>
        </pc:sldMkLst>
      </pc:sldChg>
      <pc:sldChg chg="del">
        <pc:chgData name="JT Wang" userId="eef39015bd5f34b5" providerId="LiveId" clId="{05F9226E-967D-4059-96F3-C5DFCD966969}" dt="2025-08-02T04:07:53.700" v="1184" actId="47"/>
        <pc:sldMkLst>
          <pc:docMk/>
          <pc:sldMk cId="3434830654" sldId="894"/>
        </pc:sldMkLst>
      </pc:sldChg>
      <pc:sldChg chg="addSp delSp modSp mod">
        <pc:chgData name="JT Wang" userId="eef39015bd5f34b5" providerId="LiveId" clId="{05F9226E-967D-4059-96F3-C5DFCD966969}" dt="2025-08-02T02:53:49.250" v="1025" actId="22"/>
        <pc:sldMkLst>
          <pc:docMk/>
          <pc:sldMk cId="1170397426" sldId="900"/>
        </pc:sldMkLst>
      </pc:sldChg>
      <pc:sldChg chg="addSp delSp mod">
        <pc:chgData name="JT Wang" userId="eef39015bd5f34b5" providerId="LiveId" clId="{05F9226E-967D-4059-96F3-C5DFCD966969}" dt="2025-08-02T04:03:08.495" v="1168" actId="22"/>
        <pc:sldMkLst>
          <pc:docMk/>
          <pc:sldMk cId="3521621646" sldId="901"/>
        </pc:sldMkLst>
      </pc:sldChg>
      <pc:sldChg chg="addSp delSp modSp mod">
        <pc:chgData name="JT Wang" userId="eef39015bd5f34b5" providerId="LiveId" clId="{05F9226E-967D-4059-96F3-C5DFCD966969}" dt="2025-08-02T03:48:42.788" v="1147" actId="1076"/>
        <pc:sldMkLst>
          <pc:docMk/>
          <pc:sldMk cId="904546010" sldId="902"/>
        </pc:sldMkLst>
      </pc:sldChg>
      <pc:sldChg chg="addSp delSp modSp mod">
        <pc:chgData name="JT Wang" userId="eef39015bd5f34b5" providerId="LiveId" clId="{05F9226E-967D-4059-96F3-C5DFCD966969}" dt="2025-08-02T04:07:32.332" v="1174" actId="22"/>
        <pc:sldMkLst>
          <pc:docMk/>
          <pc:sldMk cId="1455510761" sldId="903"/>
        </pc:sldMkLst>
      </pc:sldChg>
      <pc:sldChg chg="delSp del mod">
        <pc:chgData name="JT Wang" userId="eef39015bd5f34b5" providerId="LiveId" clId="{05F9226E-967D-4059-96F3-C5DFCD966969}" dt="2025-08-02T04:07:35.428" v="1175" actId="47"/>
        <pc:sldMkLst>
          <pc:docMk/>
          <pc:sldMk cId="3356226350" sldId="904"/>
        </pc:sldMkLst>
      </pc:sldChg>
      <pc:sldChg chg="delSp del mod">
        <pc:chgData name="JT Wang" userId="eef39015bd5f34b5" providerId="LiveId" clId="{05F9226E-967D-4059-96F3-C5DFCD966969}" dt="2025-08-02T04:07:38.292" v="1177" actId="47"/>
        <pc:sldMkLst>
          <pc:docMk/>
          <pc:sldMk cId="3221910327" sldId="905"/>
        </pc:sldMkLst>
      </pc:sldChg>
      <pc:sldChg chg="del">
        <pc:chgData name="JT Wang" userId="eef39015bd5f34b5" providerId="LiveId" clId="{05F9226E-967D-4059-96F3-C5DFCD966969}" dt="2025-08-02T04:07:50.322" v="1183" actId="47"/>
        <pc:sldMkLst>
          <pc:docMk/>
          <pc:sldMk cId="738888859" sldId="906"/>
        </pc:sldMkLst>
      </pc:sldChg>
      <pc:sldChg chg="del">
        <pc:chgData name="JT Wang" userId="eef39015bd5f34b5" providerId="LiveId" clId="{05F9226E-967D-4059-96F3-C5DFCD966969}" dt="2025-08-02T04:07:46.534" v="1180" actId="47"/>
        <pc:sldMkLst>
          <pc:docMk/>
          <pc:sldMk cId="2387758563" sldId="907"/>
        </pc:sldMkLst>
      </pc:sldChg>
      <pc:sldChg chg="del">
        <pc:chgData name="JT Wang" userId="eef39015bd5f34b5" providerId="LiveId" clId="{05F9226E-967D-4059-96F3-C5DFCD966969}" dt="2025-08-02T04:07:47.374" v="1181" actId="47"/>
        <pc:sldMkLst>
          <pc:docMk/>
          <pc:sldMk cId="4176540827" sldId="908"/>
        </pc:sldMkLst>
      </pc:sldChg>
      <pc:sldChg chg="del">
        <pc:chgData name="JT Wang" userId="eef39015bd5f34b5" providerId="LiveId" clId="{05F9226E-967D-4059-96F3-C5DFCD966969}" dt="2025-08-02T04:07:48.628" v="1182" actId="47"/>
        <pc:sldMkLst>
          <pc:docMk/>
          <pc:sldMk cId="243964495" sldId="909"/>
        </pc:sldMkLst>
      </pc:sldChg>
      <pc:sldChg chg="del">
        <pc:chgData name="JT Wang" userId="eef39015bd5f34b5" providerId="LiveId" clId="{05F9226E-967D-4059-96F3-C5DFCD966969}" dt="2025-08-02T04:07:56.616" v="1186" actId="47"/>
        <pc:sldMkLst>
          <pc:docMk/>
          <pc:sldMk cId="3108946572" sldId="911"/>
        </pc:sldMkLst>
      </pc:sldChg>
      <pc:sldChg chg="del">
        <pc:chgData name="JT Wang" userId="eef39015bd5f34b5" providerId="LiveId" clId="{05F9226E-967D-4059-96F3-C5DFCD966969}" dt="2025-08-02T04:07:55.583" v="1185" actId="47"/>
        <pc:sldMkLst>
          <pc:docMk/>
          <pc:sldMk cId="2521978624" sldId="912"/>
        </pc:sldMkLst>
      </pc:sldChg>
      <pc:sldChg chg="del">
        <pc:chgData name="JT Wang" userId="eef39015bd5f34b5" providerId="LiveId" clId="{05F9226E-967D-4059-96F3-C5DFCD966969}" dt="2025-08-02T04:07:58.114" v="1187" actId="47"/>
        <pc:sldMkLst>
          <pc:docMk/>
          <pc:sldMk cId="1373198131" sldId="913"/>
        </pc:sldMkLst>
      </pc:sldChg>
      <pc:sldChg chg="del">
        <pc:chgData name="JT Wang" userId="eef39015bd5f34b5" providerId="LiveId" clId="{05F9226E-967D-4059-96F3-C5DFCD966969}" dt="2025-08-02T04:07:59.175" v="1188" actId="47"/>
        <pc:sldMkLst>
          <pc:docMk/>
          <pc:sldMk cId="3604392091" sldId="914"/>
        </pc:sldMkLst>
      </pc:sldChg>
      <pc:sldChg chg="del">
        <pc:chgData name="JT Wang" userId="eef39015bd5f34b5" providerId="LiveId" clId="{05F9226E-967D-4059-96F3-C5DFCD966969}" dt="2025-08-02T04:08:00.416" v="1189" actId="47"/>
        <pc:sldMkLst>
          <pc:docMk/>
          <pc:sldMk cId="3073707063" sldId="915"/>
        </pc:sldMkLst>
      </pc:sldChg>
      <pc:sldChg chg="del">
        <pc:chgData name="JT Wang" userId="eef39015bd5f34b5" providerId="LiveId" clId="{05F9226E-967D-4059-96F3-C5DFCD966969}" dt="2025-08-02T04:08:04.583" v="1191" actId="47"/>
        <pc:sldMkLst>
          <pc:docMk/>
          <pc:sldMk cId="4114836216" sldId="916"/>
        </pc:sldMkLst>
      </pc:sldChg>
      <pc:sldChg chg="del">
        <pc:chgData name="JT Wang" userId="eef39015bd5f34b5" providerId="LiveId" clId="{05F9226E-967D-4059-96F3-C5DFCD966969}" dt="2025-08-02T04:08:01.973" v="1190" actId="47"/>
        <pc:sldMkLst>
          <pc:docMk/>
          <pc:sldMk cId="4147864340" sldId="917"/>
        </pc:sldMkLst>
      </pc:sldChg>
      <pc:sldChg chg="addSp delSp modSp new mod">
        <pc:chgData name="JT Wang" userId="eef39015bd5f34b5" providerId="LiveId" clId="{05F9226E-967D-4059-96F3-C5DFCD966969}" dt="2025-08-02T02:57:54.926" v="1038" actId="1038"/>
        <pc:sldMkLst>
          <pc:docMk/>
          <pc:sldMk cId="3277445539" sldId="918"/>
        </pc:sldMkLst>
      </pc:sldChg>
      <pc:sldChg chg="addSp delSp new mod">
        <pc:chgData name="JT Wang" userId="eef39015bd5f34b5" providerId="LiveId" clId="{05F9226E-967D-4059-96F3-C5DFCD966969}" dt="2025-08-02T02:59:50.071" v="1042" actId="22"/>
        <pc:sldMkLst>
          <pc:docMk/>
          <pc:sldMk cId="2947367769" sldId="919"/>
        </pc:sldMkLst>
      </pc:sldChg>
      <pc:sldChg chg="addSp delSp new mod">
        <pc:chgData name="JT Wang" userId="eef39015bd5f34b5" providerId="LiveId" clId="{05F9226E-967D-4059-96F3-C5DFCD966969}" dt="2025-08-02T03:05:45.368" v="1050" actId="22"/>
        <pc:sldMkLst>
          <pc:docMk/>
          <pc:sldMk cId="1250236100" sldId="920"/>
        </pc:sldMkLst>
      </pc:sldChg>
      <pc:sldChg chg="addSp new del mod">
        <pc:chgData name="JT Wang" userId="eef39015bd5f34b5" providerId="LiveId" clId="{05F9226E-967D-4059-96F3-C5DFCD966969}" dt="2025-08-02T07:10:16.437" v="1206" actId="47"/>
        <pc:sldMkLst>
          <pc:docMk/>
          <pc:sldMk cId="4277294278" sldId="921"/>
        </pc:sldMkLst>
      </pc:sldChg>
      <pc:sldChg chg="addSp delSp new mod">
        <pc:chgData name="JT Wang" userId="eef39015bd5f34b5" providerId="LiveId" clId="{05F9226E-967D-4059-96F3-C5DFCD966969}" dt="2025-08-02T03:18:57.422" v="1056" actId="22"/>
        <pc:sldMkLst>
          <pc:docMk/>
          <pc:sldMk cId="1163713060" sldId="922"/>
        </pc:sldMkLst>
      </pc:sldChg>
      <pc:sldChg chg="addSp delSp modSp new mod">
        <pc:chgData name="JT Wang" userId="eef39015bd5f34b5" providerId="LiveId" clId="{05F9226E-967D-4059-96F3-C5DFCD966969}" dt="2025-08-02T03:22:44.696" v="1073" actId="22"/>
        <pc:sldMkLst>
          <pc:docMk/>
          <pc:sldMk cId="4220924836" sldId="923"/>
        </pc:sldMkLst>
      </pc:sldChg>
      <pc:sldChg chg="addSp new mod">
        <pc:chgData name="JT Wang" userId="eef39015bd5f34b5" providerId="LiveId" clId="{05F9226E-967D-4059-96F3-C5DFCD966969}" dt="2025-08-02T03:23:16.474" v="1074" actId="22"/>
        <pc:sldMkLst>
          <pc:docMk/>
          <pc:sldMk cId="2606947884" sldId="924"/>
        </pc:sldMkLst>
      </pc:sldChg>
      <pc:sldChg chg="addSp delSp new mod">
        <pc:chgData name="JT Wang" userId="eef39015bd5f34b5" providerId="LiveId" clId="{05F9226E-967D-4059-96F3-C5DFCD966969}" dt="2025-08-02T03:36:42.250" v="1092" actId="22"/>
        <pc:sldMkLst>
          <pc:docMk/>
          <pc:sldMk cId="234655246" sldId="925"/>
        </pc:sldMkLst>
      </pc:sldChg>
      <pc:sldChg chg="addSp delSp new mod">
        <pc:chgData name="JT Wang" userId="eef39015bd5f34b5" providerId="LiveId" clId="{05F9226E-967D-4059-96F3-C5DFCD966969}" dt="2025-08-02T03:38:30.852" v="1096" actId="22"/>
        <pc:sldMkLst>
          <pc:docMk/>
          <pc:sldMk cId="3260656294" sldId="926"/>
        </pc:sldMkLst>
      </pc:sldChg>
      <pc:sldChg chg="addSp delSp new mod">
        <pc:chgData name="JT Wang" userId="eef39015bd5f34b5" providerId="LiveId" clId="{05F9226E-967D-4059-96F3-C5DFCD966969}" dt="2025-08-02T03:39:26.970" v="1100" actId="22"/>
        <pc:sldMkLst>
          <pc:docMk/>
          <pc:sldMk cId="739930550" sldId="927"/>
        </pc:sldMkLst>
      </pc:sldChg>
      <pc:sldChg chg="addSp delSp modSp new mod">
        <pc:chgData name="JT Wang" userId="eef39015bd5f34b5" providerId="LiveId" clId="{05F9226E-967D-4059-96F3-C5DFCD966969}" dt="2025-08-02T08:34:36.729" v="1209" actId="1036"/>
        <pc:sldMkLst>
          <pc:docMk/>
          <pc:sldMk cId="421239562" sldId="928"/>
        </pc:sldMkLst>
      </pc:sldChg>
      <pc:sldChg chg="addSp delSp new mod">
        <pc:chgData name="JT Wang" userId="eef39015bd5f34b5" providerId="LiveId" clId="{05F9226E-967D-4059-96F3-C5DFCD966969}" dt="2025-08-02T08:51:26.072" v="1213" actId="22"/>
        <pc:sldMkLst>
          <pc:docMk/>
          <pc:sldMk cId="1410511972" sldId="929"/>
        </pc:sldMkLst>
      </pc:sldChg>
      <pc:sldChg chg="addSp delSp new mod">
        <pc:chgData name="JT Wang" userId="eef39015bd5f34b5" providerId="LiveId" clId="{05F9226E-967D-4059-96F3-C5DFCD966969}" dt="2025-08-02T03:55:55.416" v="1155" actId="22"/>
        <pc:sldMkLst>
          <pc:docMk/>
          <pc:sldMk cId="2322228219" sldId="930"/>
        </pc:sldMkLst>
      </pc:sldChg>
      <pc:sldChg chg="addSp modSp new mod">
        <pc:chgData name="JT Wang" userId="eef39015bd5f34b5" providerId="LiveId" clId="{05F9226E-967D-4059-96F3-C5DFCD966969}" dt="2025-08-02T07:10:09.479" v="1205" actId="1035"/>
        <pc:sldMkLst>
          <pc:docMk/>
          <pc:sldMk cId="2672945747" sldId="931"/>
        </pc:sldMkLst>
      </pc:sldChg>
      <pc:sldMasterChg chg="modSldLayout">
        <pc:chgData name="JT Wang" userId="eef39015bd5f34b5" providerId="LiveId" clId="{05F9226E-967D-4059-96F3-C5DFCD966969}" dt="2025-08-01T02:39:26.328" v="29" actId="20577"/>
        <pc:sldMasterMkLst>
          <pc:docMk/>
          <pc:sldMasterMk cId="3157724972" sldId="2147483648"/>
        </pc:sldMasterMkLst>
        <pc:sldLayoutChg chg="modSp mod">
          <pc:chgData name="JT Wang" userId="eef39015bd5f34b5" providerId="LiveId" clId="{05F9226E-967D-4059-96F3-C5DFCD966969}" dt="2025-08-01T02:39:20.072" v="27" actId="20577"/>
          <pc:sldLayoutMkLst>
            <pc:docMk/>
            <pc:sldMasterMk cId="3157724972" sldId="2147483648"/>
            <pc:sldLayoutMk cId="3366496779" sldId="2147483650"/>
          </pc:sldLayoutMkLst>
          <pc:spChg chg="mod">
            <ac:chgData name="JT Wang" userId="eef39015bd5f34b5" providerId="LiveId" clId="{05F9226E-967D-4059-96F3-C5DFCD966969}" dt="2025-08-01T02:39:14.424" v="25" actId="20577"/>
            <ac:spMkLst>
              <pc:docMk/>
              <pc:sldMasterMk cId="3157724972" sldId="2147483648"/>
              <pc:sldLayoutMk cId="3366496779" sldId="2147483650"/>
              <ac:spMk id="10" creationId="{6A84C5AE-A2CA-D934-073A-1B94092C4CE9}"/>
            </ac:spMkLst>
          </pc:spChg>
          <pc:spChg chg="mod">
            <ac:chgData name="JT Wang" userId="eef39015bd5f34b5" providerId="LiveId" clId="{05F9226E-967D-4059-96F3-C5DFCD966969}" dt="2025-08-01T02:39:20.072" v="27" actId="20577"/>
            <ac:spMkLst>
              <pc:docMk/>
              <pc:sldMasterMk cId="3157724972" sldId="2147483648"/>
              <pc:sldLayoutMk cId="3366496779" sldId="2147483650"/>
              <ac:spMk id="19" creationId="{203F0EEE-138E-E54A-ED28-03131B455A04}"/>
            </ac:spMkLst>
          </pc:spChg>
        </pc:sldLayoutChg>
        <pc:sldLayoutChg chg="modSp mod">
          <pc:chgData name="JT Wang" userId="eef39015bd5f34b5" providerId="LiveId" clId="{05F9226E-967D-4059-96F3-C5DFCD966969}" dt="2025-08-01T02:39:26.328" v="29" actId="20577"/>
          <pc:sldLayoutMkLst>
            <pc:docMk/>
            <pc:sldMasterMk cId="3157724972" sldId="2147483648"/>
            <pc:sldLayoutMk cId="2858441472" sldId="2147483663"/>
          </pc:sldLayoutMkLst>
          <pc:spChg chg="mod">
            <ac:chgData name="JT Wang" userId="eef39015bd5f34b5" providerId="LiveId" clId="{05F9226E-967D-4059-96F3-C5DFCD966969}" dt="2025-08-01T02:39:26.328" v="29" actId="20577"/>
            <ac:spMkLst>
              <pc:docMk/>
              <pc:sldMasterMk cId="3157724972" sldId="2147483648"/>
              <pc:sldLayoutMk cId="2858441472" sldId="2147483663"/>
              <ac:spMk id="19" creationId="{203F0EEE-138E-E54A-ED28-03131B455A04}"/>
            </ac:spMkLst>
          </pc:spChg>
        </pc:sldLayoutChg>
      </pc:sldMasterChg>
    </pc:docChg>
  </pc:docChgLst>
  <pc:docChgLst>
    <pc:chgData name="JT Wang" userId="eef39015bd5f34b5" providerId="LiveId" clId="{44251413-C654-4608-973B-F8A7B1826096}"/>
    <pc:docChg chg="undo custSel addSld delSld modSld sldOrd modMainMaster">
      <pc:chgData name="JT Wang" userId="eef39015bd5f34b5" providerId="LiveId" clId="{44251413-C654-4608-973B-F8A7B1826096}" dt="2025-07-19T08:50:04.747" v="182" actId="1035"/>
      <pc:docMkLst>
        <pc:docMk/>
      </pc:docMkLst>
      <pc:sldChg chg="modSp mod">
        <pc:chgData name="JT Wang" userId="eef39015bd5f34b5" providerId="LiveId" clId="{44251413-C654-4608-973B-F8A7B1826096}" dt="2025-07-18T06:57:21.592" v="90" actId="6549"/>
        <pc:sldMkLst>
          <pc:docMk/>
          <pc:sldMk cId="3574341807" sldId="286"/>
        </pc:sldMkLst>
        <pc:spChg chg="mod">
          <ac:chgData name="JT Wang" userId="eef39015bd5f34b5" providerId="LiveId" clId="{44251413-C654-4608-973B-F8A7B1826096}" dt="2025-07-18T06:57:21.592" v="90" actId="6549"/>
          <ac:spMkLst>
            <pc:docMk/>
            <pc:sldMk cId="3574341807" sldId="286"/>
            <ac:spMk id="7" creationId="{F3B22649-E7B5-077E-E610-C8AEF9C60290}"/>
          </ac:spMkLst>
        </pc:spChg>
      </pc:sldChg>
      <pc:sldChg chg="addSp delSp modSp mod">
        <pc:chgData name="JT Wang" userId="eef39015bd5f34b5" providerId="LiveId" clId="{44251413-C654-4608-973B-F8A7B1826096}" dt="2025-07-18T06:57:10.071" v="85" actId="20577"/>
        <pc:sldMkLst>
          <pc:docMk/>
          <pc:sldMk cId="2480538019" sldId="289"/>
        </pc:sldMkLst>
        <pc:spChg chg="mod">
          <ac:chgData name="JT Wang" userId="eef39015bd5f34b5" providerId="LiveId" clId="{44251413-C654-4608-973B-F8A7B1826096}" dt="2025-07-18T06:57:10.071" v="85" actId="20577"/>
          <ac:spMkLst>
            <pc:docMk/>
            <pc:sldMk cId="2480538019" sldId="289"/>
            <ac:spMk id="3" creationId="{36BCD28E-E157-3840-3405-ED30E346955B}"/>
          </ac:spMkLst>
        </pc:spChg>
        <pc:spChg chg="mod">
          <ac:chgData name="JT Wang" userId="eef39015bd5f34b5" providerId="LiveId" clId="{44251413-C654-4608-973B-F8A7B1826096}" dt="2025-07-18T06:56:23.582" v="78" actId="20577"/>
          <ac:spMkLst>
            <pc:docMk/>
            <pc:sldMk cId="2480538019" sldId="289"/>
            <ac:spMk id="5" creationId="{F817A1A5-DC7E-C144-059D-6D7CDE58FC18}"/>
          </ac:spMkLst>
        </pc:spChg>
      </pc:sldChg>
      <pc:sldChg chg="addSp delSp modSp mod">
        <pc:chgData name="JT Wang" userId="eef39015bd5f34b5" providerId="LiveId" clId="{44251413-C654-4608-973B-F8A7B1826096}" dt="2025-07-19T08:50:04.747" v="182" actId="1035"/>
        <pc:sldMkLst>
          <pc:docMk/>
          <pc:sldMk cId="3584940774" sldId="852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3890003866" sldId="856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3031807928" sldId="858"/>
        </pc:sldMkLst>
      </pc:sldChg>
      <pc:sldChg chg="addSp delSp mod">
        <pc:chgData name="JT Wang" userId="eef39015bd5f34b5" providerId="LiveId" clId="{44251413-C654-4608-973B-F8A7B1826096}" dt="2025-07-18T07:38:30.543" v="140" actId="22"/>
        <pc:sldMkLst>
          <pc:docMk/>
          <pc:sldMk cId="3910978446" sldId="865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3336625098" sldId="866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1119781847" sldId="868"/>
        </pc:sldMkLst>
      </pc:sldChg>
      <pc:sldChg chg="addSp delSp add del mod ord modClrScheme chgLayout">
        <pc:chgData name="JT Wang" userId="eef39015bd5f34b5" providerId="LiveId" clId="{44251413-C654-4608-973B-F8A7B1826096}" dt="2025-07-19T08:12:02.024" v="166" actId="700"/>
        <pc:sldMkLst>
          <pc:docMk/>
          <pc:sldMk cId="2133994996" sldId="883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3049416920" sldId="884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2814515544" sldId="885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3946449907" sldId="886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289046558" sldId="887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1787668181" sldId="888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3373450593" sldId="889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1219748418" sldId="890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399209752" sldId="891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3716148983" sldId="892"/>
        </pc:sldMkLst>
      </pc:sldChg>
      <pc:sldChg chg="addSp delSp mod">
        <pc:chgData name="JT Wang" userId="eef39015bd5f34b5" providerId="LiveId" clId="{44251413-C654-4608-973B-F8A7B1826096}" dt="2025-07-18T07:34:48.864" v="139" actId="22"/>
        <pc:sldMkLst>
          <pc:docMk/>
          <pc:sldMk cId="4001103375" sldId="893"/>
        </pc:sldMkLst>
      </pc:sldChg>
      <pc:sldChg chg="addSp delSp mod">
        <pc:chgData name="JT Wang" userId="eef39015bd5f34b5" providerId="LiveId" clId="{44251413-C654-4608-973B-F8A7B1826096}" dt="2025-07-18T07:39:12.431" v="143" actId="22"/>
        <pc:sldMkLst>
          <pc:docMk/>
          <pc:sldMk cId="3434830654" sldId="894"/>
        </pc:sldMkLst>
      </pc:sldChg>
      <pc:sldChg chg="delSp del mod">
        <pc:chgData name="JT Wang" userId="eef39015bd5f34b5" providerId="LiveId" clId="{44251413-C654-4608-973B-F8A7B1826096}" dt="2025-07-18T07:39:22.019" v="144" actId="47"/>
        <pc:sldMkLst>
          <pc:docMk/>
          <pc:sldMk cId="2393169859" sldId="895"/>
        </pc:sldMkLst>
      </pc:sldChg>
      <pc:sldChg chg="addSp delSp modSp new del mod ord">
        <pc:chgData name="JT Wang" userId="eef39015bd5f34b5" providerId="LiveId" clId="{44251413-C654-4608-973B-F8A7B1826096}" dt="2025-07-18T07:29:53.118" v="131" actId="47"/>
        <pc:sldMkLst>
          <pc:docMk/>
          <pc:sldMk cId="3649208384" sldId="896"/>
        </pc:sldMkLst>
      </pc:sldChg>
      <pc:sldChg chg="addSp delSp new del mod">
        <pc:chgData name="JT Wang" userId="eef39015bd5f34b5" providerId="LiveId" clId="{44251413-C654-4608-973B-F8A7B1826096}" dt="2025-07-18T07:41:46.821" v="149" actId="47"/>
        <pc:sldMkLst>
          <pc:docMk/>
          <pc:sldMk cId="926120325" sldId="897"/>
        </pc:sldMkLst>
      </pc:sldChg>
      <pc:sldChg chg="addSp delSp modSp new mod ord modClrScheme chgLayout">
        <pc:chgData name="JT Wang" userId="eef39015bd5f34b5" providerId="LiveId" clId="{44251413-C654-4608-973B-F8A7B1826096}" dt="2025-07-19T08:12:07.433" v="167" actId="700"/>
        <pc:sldMkLst>
          <pc:docMk/>
          <pc:sldMk cId="2143540032" sldId="898"/>
        </pc:sldMkLst>
      </pc:sldChg>
      <pc:sldChg chg="new del ord">
        <pc:chgData name="JT Wang" userId="eef39015bd5f34b5" providerId="LiveId" clId="{44251413-C654-4608-973B-F8A7B1826096}" dt="2025-07-18T07:16:50.715" v="102" actId="47"/>
        <pc:sldMkLst>
          <pc:docMk/>
          <pc:sldMk cId="2883053600" sldId="899"/>
        </pc:sldMkLst>
      </pc:sldChg>
      <pc:sldChg chg="add ord">
        <pc:chgData name="JT Wang" userId="eef39015bd5f34b5" providerId="LiveId" clId="{44251413-C654-4608-973B-F8A7B1826096}" dt="2025-07-18T07:16:47.055" v="101"/>
        <pc:sldMkLst>
          <pc:docMk/>
          <pc:sldMk cId="1170397426" sldId="900"/>
        </pc:sldMkLst>
      </pc:sldChg>
      <pc:sldChg chg="addSp delSp modSp new mod">
        <pc:chgData name="JT Wang" userId="eef39015bd5f34b5" providerId="LiveId" clId="{44251413-C654-4608-973B-F8A7B1826096}" dt="2025-07-18T07:21:44.125" v="115" actId="1038"/>
        <pc:sldMkLst>
          <pc:docMk/>
          <pc:sldMk cId="3521621646" sldId="901"/>
        </pc:sldMkLst>
      </pc:sldChg>
      <pc:sldChg chg="add">
        <pc:chgData name="JT Wang" userId="eef39015bd5f34b5" providerId="LiveId" clId="{44251413-C654-4608-973B-F8A7B1826096}" dt="2025-07-18T07:18:42.063" v="105"/>
        <pc:sldMkLst>
          <pc:docMk/>
          <pc:sldMk cId="904546010" sldId="902"/>
        </pc:sldMkLst>
      </pc:sldChg>
      <pc:sldChg chg="addSp delSp new mod">
        <pc:chgData name="JT Wang" userId="eef39015bd5f34b5" providerId="LiveId" clId="{44251413-C654-4608-973B-F8A7B1826096}" dt="2025-07-18T07:26:29.930" v="119" actId="22"/>
        <pc:sldMkLst>
          <pc:docMk/>
          <pc:sldMk cId="1455510761" sldId="903"/>
        </pc:sldMkLst>
      </pc:sldChg>
      <pc:sldChg chg="addSp delSp new mod">
        <pc:chgData name="JT Wang" userId="eef39015bd5f34b5" providerId="LiveId" clId="{44251413-C654-4608-973B-F8A7B1826096}" dt="2025-07-19T08:39:22.409" v="178" actId="22"/>
        <pc:sldMkLst>
          <pc:docMk/>
          <pc:sldMk cId="3356226350" sldId="904"/>
        </pc:sldMkLst>
      </pc:sldChg>
      <pc:sldChg chg="addSp delSp new mod">
        <pc:chgData name="JT Wang" userId="eef39015bd5f34b5" providerId="LiveId" clId="{44251413-C654-4608-973B-F8A7B1826096}" dt="2025-07-18T07:41:43.332" v="148" actId="22"/>
        <pc:sldMkLst>
          <pc:docMk/>
          <pc:sldMk cId="3221910327" sldId="905"/>
        </pc:sldMkLst>
      </pc:sldChg>
      <pc:sldChg chg="addSp delSp modSp new mod modClrScheme chgLayout">
        <pc:chgData name="JT Wang" userId="eef39015bd5f34b5" providerId="LiveId" clId="{44251413-C654-4608-973B-F8A7B1826096}" dt="2025-07-19T08:12:41.144" v="172" actId="1035"/>
        <pc:sldMkLst>
          <pc:docMk/>
          <pc:sldMk cId="2801707139" sldId="906"/>
        </pc:sldMkLst>
      </pc:sldChg>
      <pc:sldMasterChg chg="modSldLayout">
        <pc:chgData name="JT Wang" userId="eef39015bd5f34b5" providerId="LiveId" clId="{44251413-C654-4608-973B-F8A7B1826096}" dt="2025-07-18T06:57:48.672" v="95" actId="20577"/>
        <pc:sldMasterMkLst>
          <pc:docMk/>
          <pc:sldMasterMk cId="3157724972" sldId="2147483648"/>
        </pc:sldMasterMkLst>
        <pc:sldLayoutChg chg="modSp mod">
          <pc:chgData name="JT Wang" userId="eef39015bd5f34b5" providerId="LiveId" clId="{44251413-C654-4608-973B-F8A7B1826096}" dt="2025-07-18T06:57:48.672" v="95" actId="20577"/>
          <pc:sldLayoutMkLst>
            <pc:docMk/>
            <pc:sldMasterMk cId="3157724972" sldId="2147483648"/>
            <pc:sldLayoutMk cId="3366496779" sldId="2147483650"/>
          </pc:sldLayoutMkLst>
          <pc:spChg chg="mod">
            <ac:chgData name="JT Wang" userId="eef39015bd5f34b5" providerId="LiveId" clId="{44251413-C654-4608-973B-F8A7B1826096}" dt="2025-07-18T06:57:37.303" v="91"/>
            <ac:spMkLst>
              <pc:docMk/>
              <pc:sldMasterMk cId="3157724972" sldId="2147483648"/>
              <pc:sldLayoutMk cId="3366496779" sldId="2147483650"/>
              <ac:spMk id="10" creationId="{6A84C5AE-A2CA-D934-073A-1B94092C4CE9}"/>
            </ac:spMkLst>
          </pc:spChg>
          <pc:spChg chg="mod">
            <ac:chgData name="JT Wang" userId="eef39015bd5f34b5" providerId="LiveId" clId="{44251413-C654-4608-973B-F8A7B1826096}" dt="2025-07-18T06:57:48.672" v="95" actId="20577"/>
            <ac:spMkLst>
              <pc:docMk/>
              <pc:sldMasterMk cId="3157724972" sldId="2147483648"/>
              <pc:sldLayoutMk cId="3366496779" sldId="2147483650"/>
              <ac:spMk id="19" creationId="{203F0EEE-138E-E54A-ED28-03131B455A04}"/>
            </ac:spMkLst>
          </pc:spChg>
        </pc:sldLayoutChg>
        <pc:sldLayoutChg chg="modSp mod">
          <pc:chgData name="JT Wang" userId="eef39015bd5f34b5" providerId="LiveId" clId="{44251413-C654-4608-973B-F8A7B1826096}" dt="2025-07-18T06:57:43.745" v="93" actId="20577"/>
          <pc:sldLayoutMkLst>
            <pc:docMk/>
            <pc:sldMasterMk cId="3157724972" sldId="2147483648"/>
            <pc:sldLayoutMk cId="2858441472" sldId="2147483663"/>
          </pc:sldLayoutMkLst>
          <pc:spChg chg="mod">
            <ac:chgData name="JT Wang" userId="eef39015bd5f34b5" providerId="LiveId" clId="{44251413-C654-4608-973B-F8A7B1826096}" dt="2025-07-18T06:57:43.745" v="93" actId="20577"/>
            <ac:spMkLst>
              <pc:docMk/>
              <pc:sldMasterMk cId="3157724972" sldId="2147483648"/>
              <pc:sldLayoutMk cId="2858441472" sldId="2147483663"/>
              <ac:spMk id="19" creationId="{203F0EEE-138E-E54A-ED28-03131B455A04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5081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9077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718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2588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9396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99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總說（上）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99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96305" y="3935141"/>
            <a:ext cx="6962260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總說（上）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99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BDABAC1-747E-8034-4968-136E5CED0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1" y="456375"/>
            <a:ext cx="12080529" cy="58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135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C0D28F78-F155-8DA3-7787-9FF93597F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5793"/>
            <a:ext cx="12192000" cy="560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556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017801C-8CCA-185D-790C-79EEB2781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30687"/>
            <a:ext cx="12192000" cy="535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40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FA4F628-1155-797E-E717-2A4C630E0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0513"/>
            <a:ext cx="12192000" cy="543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141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3FC3B070-2304-889D-1686-86D321D82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97" y="1047417"/>
            <a:ext cx="11507806" cy="476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45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FB28D694-5DDD-8C02-A3DE-5EA4E7644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91" y="604443"/>
            <a:ext cx="11946017" cy="56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367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64997B1-F973-A4C4-D027-D4F156EE8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39" y="980733"/>
            <a:ext cx="11441122" cy="489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249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59FF6402-6FED-E945-D4DF-44E8B550A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5" y="1714260"/>
            <a:ext cx="12146070" cy="342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49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D8A3CD9D-7818-8104-DED0-52BD863CA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" y="466430"/>
            <a:ext cx="12024514" cy="591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169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102252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indent="152400">
              <a:lnSpc>
                <a:spcPts val="2000"/>
              </a:lnSpc>
              <a:spcBef>
                <a:spcPct val="20000"/>
              </a:spcBef>
              <a:buClr>
                <a:schemeClr val="tx2"/>
              </a:buClr>
              <a:buSzPct val="90000"/>
              <a:defRPr sz="4000"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總說（上）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3FF70A3E-0795-4046-79E9-9FCBF5C0C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02" y="425414"/>
            <a:ext cx="12038232" cy="604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763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362B492E-6972-C7C5-C298-8A0847101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834"/>
            <a:ext cx="12192000" cy="554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485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0A572894-6FC9-A368-3BB6-DE0A548DE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79" y="441480"/>
            <a:ext cx="11480181" cy="600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511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8CB9F059-47F7-DD6C-D979-2B0331AF6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54" y="432969"/>
            <a:ext cx="11936491" cy="59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889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2F952C96-CC8D-F129-BFD4-442EB9296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914" y="1005642"/>
            <a:ext cx="10012172" cy="463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40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5C9BC74-AEDB-0542-89A9-295D34DC3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528"/>
            <a:ext cx="12192000" cy="597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16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291768C-DB62-5CB8-4D81-87B78DC85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2616"/>
            <a:ext cx="12192000" cy="531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497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68918</TotalTime>
  <Words>97</Words>
  <Application>Microsoft Office PowerPoint</Application>
  <PresentationFormat>寬螢幕</PresentationFormat>
  <Paragraphs>24</Paragraphs>
  <Slides>19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1944</cp:revision>
  <dcterms:created xsi:type="dcterms:W3CDTF">2023-08-17T10:12:34Z</dcterms:created>
  <dcterms:modified xsi:type="dcterms:W3CDTF">2025-08-13T11:27:23Z</dcterms:modified>
</cp:coreProperties>
</file>

<file path=docProps/thumbnail.jpeg>
</file>